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8" r:id="rId7"/>
    <p:sldId id="263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420A3-F5D7-479F-A618-30F24A0F7379}" v="14" dt="2021-10-12T06:22:26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19" autoAdjust="0"/>
  </p:normalViewPr>
  <p:slideViewPr>
    <p:cSldViewPr snapToGrid="0">
      <p:cViewPr varScale="1">
        <p:scale>
          <a:sx n="78" d="100"/>
          <a:sy n="78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bettersolutions.com/powerpoint/add-ins/creating.htm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how-to-vectorize-text-in-dataframes-for-nlp-tasks-3-simple-techniques-82925a5600db" TargetMode="External"/><Relationship Id="rId1" Type="http://schemas.openxmlformats.org/officeDocument/2006/relationships/hyperlink" Target="http://theautomatic.net/2019/10/14/how-to-read-word-documents-with-python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bettersolutions.com/powerpoint/add-ins/creating.htm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how-to-vectorize-text-in-dataframes-for-nlp-tasks-3-simple-techniques-82925a5600db" TargetMode="External"/><Relationship Id="rId1" Type="http://schemas.openxmlformats.org/officeDocument/2006/relationships/hyperlink" Target="http://theautomatic.net/2019/10/14/how-to-read-word-documents-with-pyth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9841C-8A42-4FD2-99FD-A445A600382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61F8DF-0C4D-4A2E-A678-9E1F3C72BA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SL Add-In for PowerPoint</a:t>
          </a:r>
          <a:endParaRPr lang="en-US" dirty="0"/>
        </a:p>
      </dgm:t>
    </dgm:pt>
    <dgm:pt modelId="{C0F749EC-3198-4F2B-96A2-3AAD3CBC0CBC}" type="parTrans" cxnId="{27034AC1-D86E-4594-85BF-4183ED1BDCFE}">
      <dgm:prSet/>
      <dgm:spPr/>
      <dgm:t>
        <a:bodyPr/>
        <a:lstStyle/>
        <a:p>
          <a:endParaRPr lang="en-US"/>
        </a:p>
      </dgm:t>
    </dgm:pt>
    <dgm:pt modelId="{09EF5B1C-B8DE-4B58-9CE6-FCE729A78666}" type="sibTrans" cxnId="{27034AC1-D86E-4594-85BF-4183ED1BDCFE}">
      <dgm:prSet/>
      <dgm:spPr/>
      <dgm:t>
        <a:bodyPr/>
        <a:lstStyle/>
        <a:p>
          <a:endParaRPr lang="en-US"/>
        </a:p>
      </dgm:t>
    </dgm:pt>
    <dgm:pt modelId="{828E4E6A-5A51-47F2-8521-BA6461C9AF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Text to SL Converter</a:t>
          </a:r>
          <a:endParaRPr lang="en-US" dirty="0"/>
        </a:p>
      </dgm:t>
    </dgm:pt>
    <dgm:pt modelId="{F818424E-6A99-43FE-94EB-812197E0893F}" type="parTrans" cxnId="{1E52E3D6-55E0-4BD1-BBA3-3CCBE6D07566}">
      <dgm:prSet/>
      <dgm:spPr/>
      <dgm:t>
        <a:bodyPr/>
        <a:lstStyle/>
        <a:p>
          <a:endParaRPr lang="en-US"/>
        </a:p>
      </dgm:t>
    </dgm:pt>
    <dgm:pt modelId="{8085F878-C6A0-4472-8B3E-157277F556F2}" type="sibTrans" cxnId="{1E52E3D6-55E0-4BD1-BBA3-3CCBE6D07566}">
      <dgm:prSet/>
      <dgm:spPr/>
      <dgm:t>
        <a:bodyPr/>
        <a:lstStyle/>
        <a:p>
          <a:endParaRPr lang="en-US"/>
        </a:p>
      </dgm:t>
    </dgm:pt>
    <dgm:pt modelId="{124152E3-73B8-44A3-9E75-A1872EF261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 dirty="0"/>
            <a:t>SL to </a:t>
          </a:r>
          <a:r>
            <a:rPr lang="en-SG" b="1" dirty="0"/>
            <a:t>Text to Speech Converter</a:t>
          </a:r>
          <a:endParaRPr lang="en-US" b="1" dirty="0"/>
        </a:p>
      </dgm:t>
    </dgm:pt>
    <dgm:pt modelId="{547A76D4-EDB2-4A21-B374-C10404C4B292}" type="parTrans" cxnId="{B60566D5-BA2A-41B5-955F-0F7E18617ECA}">
      <dgm:prSet/>
      <dgm:spPr/>
      <dgm:t>
        <a:bodyPr/>
        <a:lstStyle/>
        <a:p>
          <a:endParaRPr lang="en-US"/>
        </a:p>
      </dgm:t>
    </dgm:pt>
    <dgm:pt modelId="{49CE8380-5650-4807-8F79-B85AF7A2027D}" type="sibTrans" cxnId="{B60566D5-BA2A-41B5-955F-0F7E18617ECA}">
      <dgm:prSet/>
      <dgm:spPr/>
      <dgm:t>
        <a:bodyPr/>
        <a:lstStyle/>
        <a:p>
          <a:endParaRPr lang="en-US"/>
        </a:p>
      </dgm:t>
    </dgm:pt>
    <dgm:pt modelId="{8073EAFB-A5B5-469F-A589-2E16AA1D017D}" type="pres">
      <dgm:prSet presAssocID="{1009841C-8A42-4FD2-99FD-A445A6003820}" presName="root" presStyleCnt="0">
        <dgm:presLayoutVars>
          <dgm:dir/>
          <dgm:resizeHandles val="exact"/>
        </dgm:presLayoutVars>
      </dgm:prSet>
      <dgm:spPr/>
    </dgm:pt>
    <dgm:pt modelId="{DE6F7F41-943D-4E2C-9FE5-259EAD3D7D61}" type="pres">
      <dgm:prSet presAssocID="{D061F8DF-0C4D-4A2E-A678-9E1F3C72BAC5}" presName="compNode" presStyleCnt="0"/>
      <dgm:spPr/>
    </dgm:pt>
    <dgm:pt modelId="{5CBF4D6A-E985-4007-BB17-43B913CF8B57}" type="pres">
      <dgm:prSet presAssocID="{D061F8DF-0C4D-4A2E-A678-9E1F3C72BAC5}" presName="iconBgRect" presStyleLbl="bgShp" presStyleIdx="0" presStyleCnt="3"/>
      <dgm:spPr/>
    </dgm:pt>
    <dgm:pt modelId="{73F899BB-4B81-46C7-A601-427433072F2F}" type="pres">
      <dgm:prSet presAssocID="{D061F8DF-0C4D-4A2E-A678-9E1F3C72BA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15AD1560-73CD-44A8-A004-7CF09FFC6D2D}" type="pres">
      <dgm:prSet presAssocID="{D061F8DF-0C4D-4A2E-A678-9E1F3C72BAC5}" presName="spaceRect" presStyleCnt="0"/>
      <dgm:spPr/>
    </dgm:pt>
    <dgm:pt modelId="{7A1A4792-88A5-4D7E-B92A-58A5D878ADEA}" type="pres">
      <dgm:prSet presAssocID="{D061F8DF-0C4D-4A2E-A678-9E1F3C72BAC5}" presName="textRect" presStyleLbl="revTx" presStyleIdx="0" presStyleCnt="3">
        <dgm:presLayoutVars>
          <dgm:chMax val="1"/>
          <dgm:chPref val="1"/>
        </dgm:presLayoutVars>
      </dgm:prSet>
      <dgm:spPr/>
    </dgm:pt>
    <dgm:pt modelId="{4D77ED08-7A76-40ED-8464-638EAA3D64EA}" type="pres">
      <dgm:prSet presAssocID="{09EF5B1C-B8DE-4B58-9CE6-FCE729A78666}" presName="sibTrans" presStyleCnt="0"/>
      <dgm:spPr/>
    </dgm:pt>
    <dgm:pt modelId="{CB40C289-8F56-4BB6-9C47-E30B8BBFFC36}" type="pres">
      <dgm:prSet presAssocID="{828E4E6A-5A51-47F2-8521-BA6461C9AF91}" presName="compNode" presStyleCnt="0"/>
      <dgm:spPr/>
    </dgm:pt>
    <dgm:pt modelId="{D53E579C-6351-4D9E-8B36-BF38AFC00D38}" type="pres">
      <dgm:prSet presAssocID="{828E4E6A-5A51-47F2-8521-BA6461C9AF91}" presName="iconBgRect" presStyleLbl="bgShp" presStyleIdx="1" presStyleCnt="3"/>
      <dgm:spPr/>
    </dgm:pt>
    <dgm:pt modelId="{AAE8A86E-1237-4222-94A4-B76CB961F18F}" type="pres">
      <dgm:prSet presAssocID="{828E4E6A-5A51-47F2-8521-BA6461C9AF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1386E2-340B-419C-9B96-2E0974B89182}" type="pres">
      <dgm:prSet presAssocID="{828E4E6A-5A51-47F2-8521-BA6461C9AF91}" presName="spaceRect" presStyleCnt="0"/>
      <dgm:spPr/>
    </dgm:pt>
    <dgm:pt modelId="{FFAF9420-CF28-4A14-84A4-75A4E8583C2D}" type="pres">
      <dgm:prSet presAssocID="{828E4E6A-5A51-47F2-8521-BA6461C9AF91}" presName="textRect" presStyleLbl="revTx" presStyleIdx="1" presStyleCnt="3">
        <dgm:presLayoutVars>
          <dgm:chMax val="1"/>
          <dgm:chPref val="1"/>
        </dgm:presLayoutVars>
      </dgm:prSet>
      <dgm:spPr/>
    </dgm:pt>
    <dgm:pt modelId="{5F8C5F30-2FDF-4C3C-A820-A6776EA1CFF2}" type="pres">
      <dgm:prSet presAssocID="{8085F878-C6A0-4472-8B3E-157277F556F2}" presName="sibTrans" presStyleCnt="0"/>
      <dgm:spPr/>
    </dgm:pt>
    <dgm:pt modelId="{19DD4DFE-8E89-436B-BE0B-29C9FC4229BD}" type="pres">
      <dgm:prSet presAssocID="{124152E3-73B8-44A3-9E75-A1872EF261D8}" presName="compNode" presStyleCnt="0"/>
      <dgm:spPr/>
    </dgm:pt>
    <dgm:pt modelId="{51AFB388-7D40-497B-9B32-19BB1FC762CE}" type="pres">
      <dgm:prSet presAssocID="{124152E3-73B8-44A3-9E75-A1872EF261D8}" presName="iconBgRect" presStyleLbl="bgShp" presStyleIdx="2" presStyleCnt="3"/>
      <dgm:spPr/>
    </dgm:pt>
    <dgm:pt modelId="{F2D9F65C-630D-4150-917D-E48B622BF537}" type="pres">
      <dgm:prSet presAssocID="{124152E3-73B8-44A3-9E75-A1872EF261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876BFEE-39F9-4745-B7F2-C56F20FDDB60}" type="pres">
      <dgm:prSet presAssocID="{124152E3-73B8-44A3-9E75-A1872EF261D8}" presName="spaceRect" presStyleCnt="0"/>
      <dgm:spPr/>
    </dgm:pt>
    <dgm:pt modelId="{D34CEEDA-8569-4385-9280-F122F76A40AE}" type="pres">
      <dgm:prSet presAssocID="{124152E3-73B8-44A3-9E75-A1872EF261D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ADA67C-CC89-41FD-A5A4-97282E64E805}" type="presOf" srcId="{1009841C-8A42-4FD2-99FD-A445A6003820}" destId="{8073EAFB-A5B5-469F-A589-2E16AA1D017D}" srcOrd="0" destOrd="0" presId="urn:microsoft.com/office/officeart/2018/5/layout/IconCircleLabelList"/>
    <dgm:cxn modelId="{8823FC8D-87E8-49E9-843D-A402010B3E72}" type="presOf" srcId="{124152E3-73B8-44A3-9E75-A1872EF261D8}" destId="{D34CEEDA-8569-4385-9280-F122F76A40AE}" srcOrd="0" destOrd="0" presId="urn:microsoft.com/office/officeart/2018/5/layout/IconCircleLabelList"/>
    <dgm:cxn modelId="{028691A6-C9A1-4E65-A97C-A9CCC042BE5B}" type="presOf" srcId="{D061F8DF-0C4D-4A2E-A678-9E1F3C72BAC5}" destId="{7A1A4792-88A5-4D7E-B92A-58A5D878ADEA}" srcOrd="0" destOrd="0" presId="urn:microsoft.com/office/officeart/2018/5/layout/IconCircleLabelList"/>
    <dgm:cxn modelId="{EDFEFDAD-D81B-406A-9BF5-AEE940551C46}" type="presOf" srcId="{828E4E6A-5A51-47F2-8521-BA6461C9AF91}" destId="{FFAF9420-CF28-4A14-84A4-75A4E8583C2D}" srcOrd="0" destOrd="0" presId="urn:microsoft.com/office/officeart/2018/5/layout/IconCircleLabelList"/>
    <dgm:cxn modelId="{27034AC1-D86E-4594-85BF-4183ED1BDCFE}" srcId="{1009841C-8A42-4FD2-99FD-A445A6003820}" destId="{D061F8DF-0C4D-4A2E-A678-9E1F3C72BAC5}" srcOrd="0" destOrd="0" parTransId="{C0F749EC-3198-4F2B-96A2-3AAD3CBC0CBC}" sibTransId="{09EF5B1C-B8DE-4B58-9CE6-FCE729A78666}"/>
    <dgm:cxn modelId="{B60566D5-BA2A-41B5-955F-0F7E18617ECA}" srcId="{1009841C-8A42-4FD2-99FD-A445A6003820}" destId="{124152E3-73B8-44A3-9E75-A1872EF261D8}" srcOrd="2" destOrd="0" parTransId="{547A76D4-EDB2-4A21-B374-C10404C4B292}" sibTransId="{49CE8380-5650-4807-8F79-B85AF7A2027D}"/>
    <dgm:cxn modelId="{1E52E3D6-55E0-4BD1-BBA3-3CCBE6D07566}" srcId="{1009841C-8A42-4FD2-99FD-A445A6003820}" destId="{828E4E6A-5A51-47F2-8521-BA6461C9AF91}" srcOrd="1" destOrd="0" parTransId="{F818424E-6A99-43FE-94EB-812197E0893F}" sibTransId="{8085F878-C6A0-4472-8B3E-157277F556F2}"/>
    <dgm:cxn modelId="{40904920-FAB2-4152-8412-AF0FC2775051}" type="presParOf" srcId="{8073EAFB-A5B5-469F-A589-2E16AA1D017D}" destId="{DE6F7F41-943D-4E2C-9FE5-259EAD3D7D61}" srcOrd="0" destOrd="0" presId="urn:microsoft.com/office/officeart/2018/5/layout/IconCircleLabelList"/>
    <dgm:cxn modelId="{D881E9ED-70C3-4161-81FF-6FDCDA48F709}" type="presParOf" srcId="{DE6F7F41-943D-4E2C-9FE5-259EAD3D7D61}" destId="{5CBF4D6A-E985-4007-BB17-43B913CF8B57}" srcOrd="0" destOrd="0" presId="urn:microsoft.com/office/officeart/2018/5/layout/IconCircleLabelList"/>
    <dgm:cxn modelId="{5EA8062E-9425-4BA4-AD23-E64DBE15D7A5}" type="presParOf" srcId="{DE6F7F41-943D-4E2C-9FE5-259EAD3D7D61}" destId="{73F899BB-4B81-46C7-A601-427433072F2F}" srcOrd="1" destOrd="0" presId="urn:microsoft.com/office/officeart/2018/5/layout/IconCircleLabelList"/>
    <dgm:cxn modelId="{4D7ED1BD-EC14-4F3E-A425-5590A7DDC777}" type="presParOf" srcId="{DE6F7F41-943D-4E2C-9FE5-259EAD3D7D61}" destId="{15AD1560-73CD-44A8-A004-7CF09FFC6D2D}" srcOrd="2" destOrd="0" presId="urn:microsoft.com/office/officeart/2018/5/layout/IconCircleLabelList"/>
    <dgm:cxn modelId="{A5E337B4-A745-4B06-A50A-4ED7504EAAA1}" type="presParOf" srcId="{DE6F7F41-943D-4E2C-9FE5-259EAD3D7D61}" destId="{7A1A4792-88A5-4D7E-B92A-58A5D878ADEA}" srcOrd="3" destOrd="0" presId="urn:microsoft.com/office/officeart/2018/5/layout/IconCircleLabelList"/>
    <dgm:cxn modelId="{C36421CF-59A5-4A35-8E4D-11A6E5C06244}" type="presParOf" srcId="{8073EAFB-A5B5-469F-A589-2E16AA1D017D}" destId="{4D77ED08-7A76-40ED-8464-638EAA3D64EA}" srcOrd="1" destOrd="0" presId="urn:microsoft.com/office/officeart/2018/5/layout/IconCircleLabelList"/>
    <dgm:cxn modelId="{33523D96-55FD-4465-B50A-D4D8EE081DB9}" type="presParOf" srcId="{8073EAFB-A5B5-469F-A589-2E16AA1D017D}" destId="{CB40C289-8F56-4BB6-9C47-E30B8BBFFC36}" srcOrd="2" destOrd="0" presId="urn:microsoft.com/office/officeart/2018/5/layout/IconCircleLabelList"/>
    <dgm:cxn modelId="{E785D1D5-81D3-4CA3-925D-52E72E8E5B5C}" type="presParOf" srcId="{CB40C289-8F56-4BB6-9C47-E30B8BBFFC36}" destId="{D53E579C-6351-4D9E-8B36-BF38AFC00D38}" srcOrd="0" destOrd="0" presId="urn:microsoft.com/office/officeart/2018/5/layout/IconCircleLabelList"/>
    <dgm:cxn modelId="{DD19CFD4-4E46-4C21-B01F-3D959236FD82}" type="presParOf" srcId="{CB40C289-8F56-4BB6-9C47-E30B8BBFFC36}" destId="{AAE8A86E-1237-4222-94A4-B76CB961F18F}" srcOrd="1" destOrd="0" presId="urn:microsoft.com/office/officeart/2018/5/layout/IconCircleLabelList"/>
    <dgm:cxn modelId="{8C11E00D-4A71-478E-B6F4-C2B44CAE49B2}" type="presParOf" srcId="{CB40C289-8F56-4BB6-9C47-E30B8BBFFC36}" destId="{4B1386E2-340B-419C-9B96-2E0974B89182}" srcOrd="2" destOrd="0" presId="urn:microsoft.com/office/officeart/2018/5/layout/IconCircleLabelList"/>
    <dgm:cxn modelId="{4ACC2B63-618D-42F5-B246-C141F3A988AF}" type="presParOf" srcId="{CB40C289-8F56-4BB6-9C47-E30B8BBFFC36}" destId="{FFAF9420-CF28-4A14-84A4-75A4E8583C2D}" srcOrd="3" destOrd="0" presId="urn:microsoft.com/office/officeart/2018/5/layout/IconCircleLabelList"/>
    <dgm:cxn modelId="{AEDBD004-0453-4709-89C1-F749016475D8}" type="presParOf" srcId="{8073EAFB-A5B5-469F-A589-2E16AA1D017D}" destId="{5F8C5F30-2FDF-4C3C-A820-A6776EA1CFF2}" srcOrd="3" destOrd="0" presId="urn:microsoft.com/office/officeart/2018/5/layout/IconCircleLabelList"/>
    <dgm:cxn modelId="{967F0716-4E76-4903-AFFA-DA55269E40A3}" type="presParOf" srcId="{8073EAFB-A5B5-469F-A589-2E16AA1D017D}" destId="{19DD4DFE-8E89-436B-BE0B-29C9FC4229BD}" srcOrd="4" destOrd="0" presId="urn:microsoft.com/office/officeart/2018/5/layout/IconCircleLabelList"/>
    <dgm:cxn modelId="{10A781D1-584E-4277-9746-03B58B7E6BC5}" type="presParOf" srcId="{19DD4DFE-8E89-436B-BE0B-29C9FC4229BD}" destId="{51AFB388-7D40-497B-9B32-19BB1FC762CE}" srcOrd="0" destOrd="0" presId="urn:microsoft.com/office/officeart/2018/5/layout/IconCircleLabelList"/>
    <dgm:cxn modelId="{9D2849C8-BF21-4ADC-BC4B-8BD1D96C24A8}" type="presParOf" srcId="{19DD4DFE-8E89-436B-BE0B-29C9FC4229BD}" destId="{F2D9F65C-630D-4150-917D-E48B622BF537}" srcOrd="1" destOrd="0" presId="urn:microsoft.com/office/officeart/2018/5/layout/IconCircleLabelList"/>
    <dgm:cxn modelId="{53F73A38-5CC0-49AE-9F0F-AFB326847020}" type="presParOf" srcId="{19DD4DFE-8E89-436B-BE0B-29C9FC4229BD}" destId="{B876BFEE-39F9-4745-B7F2-C56F20FDDB60}" srcOrd="2" destOrd="0" presId="urn:microsoft.com/office/officeart/2018/5/layout/IconCircleLabelList"/>
    <dgm:cxn modelId="{C0483989-0DC8-41C8-B0C7-F3EFA72C8CBB}" type="presParOf" srcId="{19DD4DFE-8E89-436B-BE0B-29C9FC4229BD}" destId="{D34CEEDA-8569-4385-9280-F122F76A40A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14532-CE43-49C1-849B-3B7CECBE3AEF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16DECEF-30BD-4067-B062-CBFDD0408783}">
      <dgm:prSet/>
      <dgm:spPr/>
      <dgm:t>
        <a:bodyPr/>
        <a:lstStyle/>
        <a:p>
          <a:r>
            <a:rPr lang="en-SG">
              <a:hlinkClick xmlns:r="http://schemas.openxmlformats.org/officeDocument/2006/relationships" r:id="rId1"/>
            </a:rPr>
            <a:t>Add-In</a:t>
          </a:r>
          <a:r>
            <a:rPr lang="en-SG"/>
            <a:t> to PowerPoint</a:t>
          </a:r>
          <a:endParaRPr lang="en-US"/>
        </a:p>
      </dgm:t>
    </dgm:pt>
    <dgm:pt modelId="{4254A7A1-AA4E-4736-9342-A57BC84EB618}" type="parTrans" cxnId="{CABE63DC-5EB3-49B7-8741-386EEE7AE9F1}">
      <dgm:prSet/>
      <dgm:spPr/>
      <dgm:t>
        <a:bodyPr/>
        <a:lstStyle/>
        <a:p>
          <a:endParaRPr lang="en-US"/>
        </a:p>
      </dgm:t>
    </dgm:pt>
    <dgm:pt modelId="{F33A5ECF-2433-4C4B-9772-61673B7B2F75}" type="sibTrans" cxnId="{CABE63DC-5EB3-49B7-8741-386EEE7AE9F1}">
      <dgm:prSet/>
      <dgm:spPr/>
      <dgm:t>
        <a:bodyPr/>
        <a:lstStyle/>
        <a:p>
          <a:endParaRPr lang="en-US"/>
        </a:p>
      </dgm:t>
    </dgm:pt>
    <dgm:pt modelId="{17FBF44B-82CD-4DAF-9431-3806496C3A2D}">
      <dgm:prSet/>
      <dgm:spPr/>
      <dgm:t>
        <a:bodyPr/>
        <a:lstStyle/>
        <a:p>
          <a:r>
            <a:rPr lang="en-SG"/>
            <a:t>Narrator Avatar Window during Slide Show</a:t>
          </a:r>
          <a:endParaRPr lang="en-US"/>
        </a:p>
      </dgm:t>
    </dgm:pt>
    <dgm:pt modelId="{7261D591-DDE8-4A72-AE5C-FE34FFF729B0}" type="parTrans" cxnId="{83F5B9CB-200B-4C7F-8FC9-545223E4F666}">
      <dgm:prSet/>
      <dgm:spPr/>
      <dgm:t>
        <a:bodyPr/>
        <a:lstStyle/>
        <a:p>
          <a:endParaRPr lang="en-US"/>
        </a:p>
      </dgm:t>
    </dgm:pt>
    <dgm:pt modelId="{E3E316E2-BA72-416C-8726-AF2CCAADA43B}" type="sibTrans" cxnId="{83F5B9CB-200B-4C7F-8FC9-545223E4F666}">
      <dgm:prSet/>
      <dgm:spPr/>
      <dgm:t>
        <a:bodyPr/>
        <a:lstStyle/>
        <a:p>
          <a:endParaRPr lang="en-US"/>
        </a:p>
      </dgm:t>
    </dgm:pt>
    <dgm:pt modelId="{BA107DCA-D785-486D-94AF-2E0C4C7B13A2}">
      <dgm:prSet/>
      <dgm:spPr/>
      <dgm:t>
        <a:bodyPr/>
        <a:lstStyle/>
        <a:p>
          <a:r>
            <a:rPr lang="en-SG"/>
            <a:t>Gif/Movie Container Picker</a:t>
          </a:r>
          <a:endParaRPr lang="en-US"/>
        </a:p>
      </dgm:t>
    </dgm:pt>
    <dgm:pt modelId="{313E39B0-FF3C-4912-8E5F-06122C4CF970}" type="parTrans" cxnId="{01BC7A2B-9A38-47B1-BF91-66730AE5D2C1}">
      <dgm:prSet/>
      <dgm:spPr/>
      <dgm:t>
        <a:bodyPr/>
        <a:lstStyle/>
        <a:p>
          <a:endParaRPr lang="en-US"/>
        </a:p>
      </dgm:t>
    </dgm:pt>
    <dgm:pt modelId="{223E317F-DA26-4F15-A5DA-201B52D0E343}" type="sibTrans" cxnId="{01BC7A2B-9A38-47B1-BF91-66730AE5D2C1}">
      <dgm:prSet/>
      <dgm:spPr/>
      <dgm:t>
        <a:bodyPr/>
        <a:lstStyle/>
        <a:p>
          <a:endParaRPr lang="en-US"/>
        </a:p>
      </dgm:t>
    </dgm:pt>
    <dgm:pt modelId="{EFA04E08-E5C5-4E75-BCCB-D65A1B60170C}">
      <dgm:prSet/>
      <dgm:spPr/>
      <dgm:t>
        <a:bodyPr/>
        <a:lstStyle/>
        <a:p>
          <a:r>
            <a:rPr lang="en-SG" dirty="0"/>
            <a:t>Speech Script Container-Pointer</a:t>
          </a:r>
          <a:endParaRPr lang="en-US" dirty="0"/>
        </a:p>
      </dgm:t>
    </dgm:pt>
    <dgm:pt modelId="{74D02794-EC11-46E4-85EE-E07435E019DB}" type="parTrans" cxnId="{AA6876C4-9851-49DA-BA00-2E68F91E9D9B}">
      <dgm:prSet/>
      <dgm:spPr/>
      <dgm:t>
        <a:bodyPr/>
        <a:lstStyle/>
        <a:p>
          <a:endParaRPr lang="en-US"/>
        </a:p>
      </dgm:t>
    </dgm:pt>
    <dgm:pt modelId="{011C1616-CF41-42CE-BFF0-70E4C6E32269}" type="sibTrans" cxnId="{AA6876C4-9851-49DA-BA00-2E68F91E9D9B}">
      <dgm:prSet/>
      <dgm:spPr/>
      <dgm:t>
        <a:bodyPr/>
        <a:lstStyle/>
        <a:p>
          <a:endParaRPr lang="en-US"/>
        </a:p>
      </dgm:t>
    </dgm:pt>
    <dgm:pt modelId="{DA8C45E9-5955-4718-A60C-FBCA424C65F6}">
      <dgm:prSet/>
      <dgm:spPr/>
      <dgm:t>
        <a:bodyPr/>
        <a:lstStyle/>
        <a:p>
          <a:r>
            <a:rPr lang="en-SG"/>
            <a:t>Payload (Memory Management) during Slide Show*</a:t>
          </a:r>
          <a:endParaRPr lang="en-US"/>
        </a:p>
      </dgm:t>
    </dgm:pt>
    <dgm:pt modelId="{6C24824C-25FB-4E31-8AAB-57B8DF8EDE53}" type="parTrans" cxnId="{56FEA0E7-EB66-4B6D-8E9A-08DDD4884888}">
      <dgm:prSet/>
      <dgm:spPr/>
      <dgm:t>
        <a:bodyPr/>
        <a:lstStyle/>
        <a:p>
          <a:endParaRPr lang="en-US"/>
        </a:p>
      </dgm:t>
    </dgm:pt>
    <dgm:pt modelId="{65338E35-22CB-49FB-9FE5-42CBA3753127}" type="sibTrans" cxnId="{56FEA0E7-EB66-4B6D-8E9A-08DDD4884888}">
      <dgm:prSet/>
      <dgm:spPr/>
      <dgm:t>
        <a:bodyPr/>
        <a:lstStyle/>
        <a:p>
          <a:endParaRPr lang="en-US"/>
        </a:p>
      </dgm:t>
    </dgm:pt>
    <dgm:pt modelId="{7AFDBB8D-B988-4F1C-B4AC-E5377FCD8767}" type="pres">
      <dgm:prSet presAssocID="{06714532-CE43-49C1-849B-3B7CECBE3AEF}" presName="compositeShape" presStyleCnt="0">
        <dgm:presLayoutVars>
          <dgm:chMax val="7"/>
          <dgm:dir/>
          <dgm:resizeHandles val="exact"/>
        </dgm:presLayoutVars>
      </dgm:prSet>
      <dgm:spPr/>
    </dgm:pt>
    <dgm:pt modelId="{602EDC73-4E4C-4E3B-9D2F-BE5FF3E0B0CC}" type="pres">
      <dgm:prSet presAssocID="{06714532-CE43-49C1-849B-3B7CECBE3AEF}" presName="wedge1" presStyleLbl="node1" presStyleIdx="0" presStyleCnt="5"/>
      <dgm:spPr/>
    </dgm:pt>
    <dgm:pt modelId="{3E8AF96B-C2EB-4975-A1F9-9B6D3E1F5839}" type="pres">
      <dgm:prSet presAssocID="{06714532-CE43-49C1-849B-3B7CECBE3AEF}" presName="dummy1a" presStyleCnt="0"/>
      <dgm:spPr/>
    </dgm:pt>
    <dgm:pt modelId="{27DDE78D-D97D-422F-9DC6-9AED9509F230}" type="pres">
      <dgm:prSet presAssocID="{06714532-CE43-49C1-849B-3B7CECBE3AEF}" presName="dummy1b" presStyleCnt="0"/>
      <dgm:spPr/>
    </dgm:pt>
    <dgm:pt modelId="{D8A3F810-8B8E-4C31-90A8-D35603CD244B}" type="pres">
      <dgm:prSet presAssocID="{06714532-CE43-49C1-849B-3B7CECBE3AE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4E02709-8B82-439D-9F1D-5FE6CA80EFBA}" type="pres">
      <dgm:prSet presAssocID="{06714532-CE43-49C1-849B-3B7CECBE3AEF}" presName="wedge2" presStyleLbl="node1" presStyleIdx="1" presStyleCnt="5"/>
      <dgm:spPr/>
    </dgm:pt>
    <dgm:pt modelId="{79F8DE41-1804-4965-93D7-60284EE482E3}" type="pres">
      <dgm:prSet presAssocID="{06714532-CE43-49C1-849B-3B7CECBE3AEF}" presName="dummy2a" presStyleCnt="0"/>
      <dgm:spPr/>
    </dgm:pt>
    <dgm:pt modelId="{DF08D3C2-DFBA-4EA1-BF4C-87017404C590}" type="pres">
      <dgm:prSet presAssocID="{06714532-CE43-49C1-849B-3B7CECBE3AEF}" presName="dummy2b" presStyleCnt="0"/>
      <dgm:spPr/>
    </dgm:pt>
    <dgm:pt modelId="{C61088AE-EA04-48FA-B76E-AA9C7E77CB7F}" type="pres">
      <dgm:prSet presAssocID="{06714532-CE43-49C1-849B-3B7CECBE3AE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9A9E158-47BD-4153-AEEE-55EEA2E49BAD}" type="pres">
      <dgm:prSet presAssocID="{06714532-CE43-49C1-849B-3B7CECBE3AEF}" presName="wedge3" presStyleLbl="node1" presStyleIdx="2" presStyleCnt="5"/>
      <dgm:spPr/>
    </dgm:pt>
    <dgm:pt modelId="{DD5BE5E1-74FC-4F18-B6F6-E09264A6B24F}" type="pres">
      <dgm:prSet presAssocID="{06714532-CE43-49C1-849B-3B7CECBE3AEF}" presName="dummy3a" presStyleCnt="0"/>
      <dgm:spPr/>
    </dgm:pt>
    <dgm:pt modelId="{763895D2-8032-4A18-B7B6-89D5F1D2A226}" type="pres">
      <dgm:prSet presAssocID="{06714532-CE43-49C1-849B-3B7CECBE3AEF}" presName="dummy3b" presStyleCnt="0"/>
      <dgm:spPr/>
    </dgm:pt>
    <dgm:pt modelId="{ABF87962-AF6A-4F52-9871-A05160A3887B}" type="pres">
      <dgm:prSet presAssocID="{06714532-CE43-49C1-849B-3B7CECBE3AE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5D84F75-C8D4-4038-961C-28A03CFD6889}" type="pres">
      <dgm:prSet presAssocID="{06714532-CE43-49C1-849B-3B7CECBE3AEF}" presName="wedge4" presStyleLbl="node1" presStyleIdx="3" presStyleCnt="5"/>
      <dgm:spPr/>
    </dgm:pt>
    <dgm:pt modelId="{860F4101-F130-4941-BC9D-5B959453E487}" type="pres">
      <dgm:prSet presAssocID="{06714532-CE43-49C1-849B-3B7CECBE3AEF}" presName="dummy4a" presStyleCnt="0"/>
      <dgm:spPr/>
    </dgm:pt>
    <dgm:pt modelId="{8B1D0E3A-FF8C-422E-82CF-DBDFC4679523}" type="pres">
      <dgm:prSet presAssocID="{06714532-CE43-49C1-849B-3B7CECBE3AEF}" presName="dummy4b" presStyleCnt="0"/>
      <dgm:spPr/>
    </dgm:pt>
    <dgm:pt modelId="{8D95B5A4-3A95-4992-A290-988A2C3B5468}" type="pres">
      <dgm:prSet presAssocID="{06714532-CE43-49C1-849B-3B7CECBE3AE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E9CFCD3-EBAE-4273-B60C-5D1CB6676A2E}" type="pres">
      <dgm:prSet presAssocID="{06714532-CE43-49C1-849B-3B7CECBE3AEF}" presName="wedge5" presStyleLbl="node1" presStyleIdx="4" presStyleCnt="5"/>
      <dgm:spPr/>
    </dgm:pt>
    <dgm:pt modelId="{CF12D2F0-5EF3-4335-AA3E-33CFA50CC2B1}" type="pres">
      <dgm:prSet presAssocID="{06714532-CE43-49C1-849B-3B7CECBE3AEF}" presName="dummy5a" presStyleCnt="0"/>
      <dgm:spPr/>
    </dgm:pt>
    <dgm:pt modelId="{051EECE7-DDA0-477B-B705-84A38573CF56}" type="pres">
      <dgm:prSet presAssocID="{06714532-CE43-49C1-849B-3B7CECBE3AEF}" presName="dummy5b" presStyleCnt="0"/>
      <dgm:spPr/>
    </dgm:pt>
    <dgm:pt modelId="{5999FAF6-A165-4097-86FF-DFEE12BC46A3}" type="pres">
      <dgm:prSet presAssocID="{06714532-CE43-49C1-849B-3B7CECBE3AE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74D389D5-83AB-4A6A-AF5C-6CC4BD89EB6C}" type="pres">
      <dgm:prSet presAssocID="{F33A5ECF-2433-4C4B-9772-61673B7B2F75}" presName="arrowWedge1" presStyleLbl="fgSibTrans2D1" presStyleIdx="0" presStyleCnt="5"/>
      <dgm:spPr/>
    </dgm:pt>
    <dgm:pt modelId="{C2F9605A-B670-4A0F-AD01-4DDA097217B4}" type="pres">
      <dgm:prSet presAssocID="{E3E316E2-BA72-416C-8726-AF2CCAADA43B}" presName="arrowWedge2" presStyleLbl="fgSibTrans2D1" presStyleIdx="1" presStyleCnt="5"/>
      <dgm:spPr/>
    </dgm:pt>
    <dgm:pt modelId="{793342F4-00C1-41ED-9147-E182191358AC}" type="pres">
      <dgm:prSet presAssocID="{223E317F-DA26-4F15-A5DA-201B52D0E343}" presName="arrowWedge3" presStyleLbl="fgSibTrans2D1" presStyleIdx="2" presStyleCnt="5"/>
      <dgm:spPr/>
    </dgm:pt>
    <dgm:pt modelId="{5AFA4156-936D-43F2-954E-D36801612303}" type="pres">
      <dgm:prSet presAssocID="{011C1616-CF41-42CE-BFF0-70E4C6E32269}" presName="arrowWedge4" presStyleLbl="fgSibTrans2D1" presStyleIdx="3" presStyleCnt="5"/>
      <dgm:spPr/>
    </dgm:pt>
    <dgm:pt modelId="{0CA93F17-E992-474A-BE8B-1CD65670DEFA}" type="pres">
      <dgm:prSet presAssocID="{65338E35-22CB-49FB-9FE5-42CBA3753127}" presName="arrowWedge5" presStyleLbl="fgSibTrans2D1" presStyleIdx="4" presStyleCnt="5"/>
      <dgm:spPr/>
    </dgm:pt>
  </dgm:ptLst>
  <dgm:cxnLst>
    <dgm:cxn modelId="{7F8CFF07-24C1-4EBC-81C1-29394A03FE44}" type="presOf" srcId="{B16DECEF-30BD-4067-B062-CBFDD0408783}" destId="{602EDC73-4E4C-4E3B-9D2F-BE5FF3E0B0CC}" srcOrd="0" destOrd="0" presId="urn:microsoft.com/office/officeart/2005/8/layout/cycle8"/>
    <dgm:cxn modelId="{43C1D712-B5D7-486E-8DFE-684BB65F07BE}" type="presOf" srcId="{DA8C45E9-5955-4718-A60C-FBCA424C65F6}" destId="{5999FAF6-A165-4097-86FF-DFEE12BC46A3}" srcOrd="1" destOrd="0" presId="urn:microsoft.com/office/officeart/2005/8/layout/cycle8"/>
    <dgm:cxn modelId="{52B6A917-2D16-447E-9800-DA19DF44923E}" type="presOf" srcId="{B16DECEF-30BD-4067-B062-CBFDD0408783}" destId="{D8A3F810-8B8E-4C31-90A8-D35603CD244B}" srcOrd="1" destOrd="0" presId="urn:microsoft.com/office/officeart/2005/8/layout/cycle8"/>
    <dgm:cxn modelId="{01BC7A2B-9A38-47B1-BF91-66730AE5D2C1}" srcId="{06714532-CE43-49C1-849B-3B7CECBE3AEF}" destId="{BA107DCA-D785-486D-94AF-2E0C4C7B13A2}" srcOrd="2" destOrd="0" parTransId="{313E39B0-FF3C-4912-8E5F-06122C4CF970}" sibTransId="{223E317F-DA26-4F15-A5DA-201B52D0E343}"/>
    <dgm:cxn modelId="{5E80E748-202B-4FD9-ADF9-36CD2716245F}" type="presOf" srcId="{17FBF44B-82CD-4DAF-9431-3806496C3A2D}" destId="{D4E02709-8B82-439D-9F1D-5FE6CA80EFBA}" srcOrd="0" destOrd="0" presId="urn:microsoft.com/office/officeart/2005/8/layout/cycle8"/>
    <dgm:cxn modelId="{D22DE94B-7063-4798-8178-4B17E984115E}" type="presOf" srcId="{EFA04E08-E5C5-4E75-BCCB-D65A1B60170C}" destId="{85D84F75-C8D4-4038-961C-28A03CFD6889}" srcOrd="0" destOrd="0" presId="urn:microsoft.com/office/officeart/2005/8/layout/cycle8"/>
    <dgm:cxn modelId="{284EE76D-0465-4579-A65A-24C59341CF0D}" type="presOf" srcId="{EFA04E08-E5C5-4E75-BCCB-D65A1B60170C}" destId="{8D95B5A4-3A95-4992-A290-988A2C3B5468}" srcOrd="1" destOrd="0" presId="urn:microsoft.com/office/officeart/2005/8/layout/cycle8"/>
    <dgm:cxn modelId="{2109C17D-966D-4586-B9DB-AC6E9CC591DF}" type="presOf" srcId="{DA8C45E9-5955-4718-A60C-FBCA424C65F6}" destId="{9E9CFCD3-EBAE-4273-B60C-5D1CB6676A2E}" srcOrd="0" destOrd="0" presId="urn:microsoft.com/office/officeart/2005/8/layout/cycle8"/>
    <dgm:cxn modelId="{E62D4CA3-2824-4337-8739-250C73CB63A9}" type="presOf" srcId="{BA107DCA-D785-486D-94AF-2E0C4C7B13A2}" destId="{99A9E158-47BD-4153-AEEE-55EEA2E49BAD}" srcOrd="0" destOrd="0" presId="urn:microsoft.com/office/officeart/2005/8/layout/cycle8"/>
    <dgm:cxn modelId="{AA6876C4-9851-49DA-BA00-2E68F91E9D9B}" srcId="{06714532-CE43-49C1-849B-3B7CECBE3AEF}" destId="{EFA04E08-E5C5-4E75-BCCB-D65A1B60170C}" srcOrd="3" destOrd="0" parTransId="{74D02794-EC11-46E4-85EE-E07435E019DB}" sibTransId="{011C1616-CF41-42CE-BFF0-70E4C6E32269}"/>
    <dgm:cxn modelId="{83F5B9CB-200B-4C7F-8FC9-545223E4F666}" srcId="{06714532-CE43-49C1-849B-3B7CECBE3AEF}" destId="{17FBF44B-82CD-4DAF-9431-3806496C3A2D}" srcOrd="1" destOrd="0" parTransId="{7261D591-DDE8-4A72-AE5C-FE34FFF729B0}" sibTransId="{E3E316E2-BA72-416C-8726-AF2CCAADA43B}"/>
    <dgm:cxn modelId="{7880D7CE-2475-4ED6-8FD2-89726A269F68}" type="presOf" srcId="{17FBF44B-82CD-4DAF-9431-3806496C3A2D}" destId="{C61088AE-EA04-48FA-B76E-AA9C7E77CB7F}" srcOrd="1" destOrd="0" presId="urn:microsoft.com/office/officeart/2005/8/layout/cycle8"/>
    <dgm:cxn modelId="{CABE63DC-5EB3-49B7-8741-386EEE7AE9F1}" srcId="{06714532-CE43-49C1-849B-3B7CECBE3AEF}" destId="{B16DECEF-30BD-4067-B062-CBFDD0408783}" srcOrd="0" destOrd="0" parTransId="{4254A7A1-AA4E-4736-9342-A57BC84EB618}" sibTransId="{F33A5ECF-2433-4C4B-9772-61673B7B2F75}"/>
    <dgm:cxn modelId="{D8635CE1-C4CB-4648-A6AB-D38964F73138}" type="presOf" srcId="{06714532-CE43-49C1-849B-3B7CECBE3AEF}" destId="{7AFDBB8D-B988-4F1C-B4AC-E5377FCD8767}" srcOrd="0" destOrd="0" presId="urn:microsoft.com/office/officeart/2005/8/layout/cycle8"/>
    <dgm:cxn modelId="{56FEA0E7-EB66-4B6D-8E9A-08DDD4884888}" srcId="{06714532-CE43-49C1-849B-3B7CECBE3AEF}" destId="{DA8C45E9-5955-4718-A60C-FBCA424C65F6}" srcOrd="4" destOrd="0" parTransId="{6C24824C-25FB-4E31-8AAB-57B8DF8EDE53}" sibTransId="{65338E35-22CB-49FB-9FE5-42CBA3753127}"/>
    <dgm:cxn modelId="{FEDA92F5-5831-4832-A13E-E627C4E99C09}" type="presOf" srcId="{BA107DCA-D785-486D-94AF-2E0C4C7B13A2}" destId="{ABF87962-AF6A-4F52-9871-A05160A3887B}" srcOrd="1" destOrd="0" presId="urn:microsoft.com/office/officeart/2005/8/layout/cycle8"/>
    <dgm:cxn modelId="{2E836989-5034-478E-8941-40F70FE705F4}" type="presParOf" srcId="{7AFDBB8D-B988-4F1C-B4AC-E5377FCD8767}" destId="{602EDC73-4E4C-4E3B-9D2F-BE5FF3E0B0CC}" srcOrd="0" destOrd="0" presId="urn:microsoft.com/office/officeart/2005/8/layout/cycle8"/>
    <dgm:cxn modelId="{35DAF882-5DBD-4295-88A0-9EE942B20DF9}" type="presParOf" srcId="{7AFDBB8D-B988-4F1C-B4AC-E5377FCD8767}" destId="{3E8AF96B-C2EB-4975-A1F9-9B6D3E1F5839}" srcOrd="1" destOrd="0" presId="urn:microsoft.com/office/officeart/2005/8/layout/cycle8"/>
    <dgm:cxn modelId="{2F7F93CA-E1F9-4EE7-B148-ECBA554A5C72}" type="presParOf" srcId="{7AFDBB8D-B988-4F1C-B4AC-E5377FCD8767}" destId="{27DDE78D-D97D-422F-9DC6-9AED9509F230}" srcOrd="2" destOrd="0" presId="urn:microsoft.com/office/officeart/2005/8/layout/cycle8"/>
    <dgm:cxn modelId="{2C3F4D3B-E86C-44AD-BC29-468731BA4AD3}" type="presParOf" srcId="{7AFDBB8D-B988-4F1C-B4AC-E5377FCD8767}" destId="{D8A3F810-8B8E-4C31-90A8-D35603CD244B}" srcOrd="3" destOrd="0" presId="urn:microsoft.com/office/officeart/2005/8/layout/cycle8"/>
    <dgm:cxn modelId="{3F08C02C-9F75-4C7C-B83E-3A602096317E}" type="presParOf" srcId="{7AFDBB8D-B988-4F1C-B4AC-E5377FCD8767}" destId="{D4E02709-8B82-439D-9F1D-5FE6CA80EFBA}" srcOrd="4" destOrd="0" presId="urn:microsoft.com/office/officeart/2005/8/layout/cycle8"/>
    <dgm:cxn modelId="{08C97E04-8FCD-40F7-88CF-CC8D5C329C05}" type="presParOf" srcId="{7AFDBB8D-B988-4F1C-B4AC-E5377FCD8767}" destId="{79F8DE41-1804-4965-93D7-60284EE482E3}" srcOrd="5" destOrd="0" presId="urn:microsoft.com/office/officeart/2005/8/layout/cycle8"/>
    <dgm:cxn modelId="{F3DD2FA5-35F1-49D3-B043-E2F3F0D390C9}" type="presParOf" srcId="{7AFDBB8D-B988-4F1C-B4AC-E5377FCD8767}" destId="{DF08D3C2-DFBA-4EA1-BF4C-87017404C590}" srcOrd="6" destOrd="0" presId="urn:microsoft.com/office/officeart/2005/8/layout/cycle8"/>
    <dgm:cxn modelId="{BA066972-381D-49A5-AF0D-2C6510CBC425}" type="presParOf" srcId="{7AFDBB8D-B988-4F1C-B4AC-E5377FCD8767}" destId="{C61088AE-EA04-48FA-B76E-AA9C7E77CB7F}" srcOrd="7" destOrd="0" presId="urn:microsoft.com/office/officeart/2005/8/layout/cycle8"/>
    <dgm:cxn modelId="{37DD8DF8-6120-4180-A68B-8085CD00EE0B}" type="presParOf" srcId="{7AFDBB8D-B988-4F1C-B4AC-E5377FCD8767}" destId="{99A9E158-47BD-4153-AEEE-55EEA2E49BAD}" srcOrd="8" destOrd="0" presId="urn:microsoft.com/office/officeart/2005/8/layout/cycle8"/>
    <dgm:cxn modelId="{34285FB4-4D95-4A28-84AA-3496BE3B243D}" type="presParOf" srcId="{7AFDBB8D-B988-4F1C-B4AC-E5377FCD8767}" destId="{DD5BE5E1-74FC-4F18-B6F6-E09264A6B24F}" srcOrd="9" destOrd="0" presId="urn:microsoft.com/office/officeart/2005/8/layout/cycle8"/>
    <dgm:cxn modelId="{15DADD1D-A0DA-4877-B984-93AFE7394E67}" type="presParOf" srcId="{7AFDBB8D-B988-4F1C-B4AC-E5377FCD8767}" destId="{763895D2-8032-4A18-B7B6-89D5F1D2A226}" srcOrd="10" destOrd="0" presId="urn:microsoft.com/office/officeart/2005/8/layout/cycle8"/>
    <dgm:cxn modelId="{8333CDA6-AF1A-4159-B1B6-D5A84E588CA9}" type="presParOf" srcId="{7AFDBB8D-B988-4F1C-B4AC-E5377FCD8767}" destId="{ABF87962-AF6A-4F52-9871-A05160A3887B}" srcOrd="11" destOrd="0" presId="urn:microsoft.com/office/officeart/2005/8/layout/cycle8"/>
    <dgm:cxn modelId="{0A4E7DF3-EAB1-4CB3-B71D-116D3DA4CBAD}" type="presParOf" srcId="{7AFDBB8D-B988-4F1C-B4AC-E5377FCD8767}" destId="{85D84F75-C8D4-4038-961C-28A03CFD6889}" srcOrd="12" destOrd="0" presId="urn:microsoft.com/office/officeart/2005/8/layout/cycle8"/>
    <dgm:cxn modelId="{C582F91C-47D6-4A47-97AE-DE22D27ECDC2}" type="presParOf" srcId="{7AFDBB8D-B988-4F1C-B4AC-E5377FCD8767}" destId="{860F4101-F130-4941-BC9D-5B959453E487}" srcOrd="13" destOrd="0" presId="urn:microsoft.com/office/officeart/2005/8/layout/cycle8"/>
    <dgm:cxn modelId="{8D41000C-4127-4FE1-88EA-84DF62878BB1}" type="presParOf" srcId="{7AFDBB8D-B988-4F1C-B4AC-E5377FCD8767}" destId="{8B1D0E3A-FF8C-422E-82CF-DBDFC4679523}" srcOrd="14" destOrd="0" presId="urn:microsoft.com/office/officeart/2005/8/layout/cycle8"/>
    <dgm:cxn modelId="{8531DBC8-D39D-4D2B-8652-21A3313FBD12}" type="presParOf" srcId="{7AFDBB8D-B988-4F1C-B4AC-E5377FCD8767}" destId="{8D95B5A4-3A95-4992-A290-988A2C3B5468}" srcOrd="15" destOrd="0" presId="urn:microsoft.com/office/officeart/2005/8/layout/cycle8"/>
    <dgm:cxn modelId="{171C178A-9BBF-4789-8F5A-57FC47BC56FB}" type="presParOf" srcId="{7AFDBB8D-B988-4F1C-B4AC-E5377FCD8767}" destId="{9E9CFCD3-EBAE-4273-B60C-5D1CB6676A2E}" srcOrd="16" destOrd="0" presId="urn:microsoft.com/office/officeart/2005/8/layout/cycle8"/>
    <dgm:cxn modelId="{04558EE1-23D2-4395-BCCF-82476BDB08EC}" type="presParOf" srcId="{7AFDBB8D-B988-4F1C-B4AC-E5377FCD8767}" destId="{CF12D2F0-5EF3-4335-AA3E-33CFA50CC2B1}" srcOrd="17" destOrd="0" presId="urn:microsoft.com/office/officeart/2005/8/layout/cycle8"/>
    <dgm:cxn modelId="{F1BD74B9-9B7F-4BB2-AC4E-8BA9D2070B5C}" type="presParOf" srcId="{7AFDBB8D-B988-4F1C-B4AC-E5377FCD8767}" destId="{051EECE7-DDA0-477B-B705-84A38573CF56}" srcOrd="18" destOrd="0" presId="urn:microsoft.com/office/officeart/2005/8/layout/cycle8"/>
    <dgm:cxn modelId="{C1E03BFB-FEC8-4247-B6BF-A9402288EEDA}" type="presParOf" srcId="{7AFDBB8D-B988-4F1C-B4AC-E5377FCD8767}" destId="{5999FAF6-A165-4097-86FF-DFEE12BC46A3}" srcOrd="19" destOrd="0" presId="urn:microsoft.com/office/officeart/2005/8/layout/cycle8"/>
    <dgm:cxn modelId="{78E8F78E-7911-4FFA-A114-584AD72BBD36}" type="presParOf" srcId="{7AFDBB8D-B988-4F1C-B4AC-E5377FCD8767}" destId="{74D389D5-83AB-4A6A-AF5C-6CC4BD89EB6C}" srcOrd="20" destOrd="0" presId="urn:microsoft.com/office/officeart/2005/8/layout/cycle8"/>
    <dgm:cxn modelId="{34A4BD2F-B427-4313-841A-E18512F35B44}" type="presParOf" srcId="{7AFDBB8D-B988-4F1C-B4AC-E5377FCD8767}" destId="{C2F9605A-B670-4A0F-AD01-4DDA097217B4}" srcOrd="21" destOrd="0" presId="urn:microsoft.com/office/officeart/2005/8/layout/cycle8"/>
    <dgm:cxn modelId="{A955BFAA-66BA-459E-9E34-C7AB74845340}" type="presParOf" srcId="{7AFDBB8D-B988-4F1C-B4AC-E5377FCD8767}" destId="{793342F4-00C1-41ED-9147-E182191358AC}" srcOrd="22" destOrd="0" presId="urn:microsoft.com/office/officeart/2005/8/layout/cycle8"/>
    <dgm:cxn modelId="{CFF624D6-DA5B-4452-9512-225170B0A6D9}" type="presParOf" srcId="{7AFDBB8D-B988-4F1C-B4AC-E5377FCD8767}" destId="{5AFA4156-936D-43F2-954E-D36801612303}" srcOrd="23" destOrd="0" presId="urn:microsoft.com/office/officeart/2005/8/layout/cycle8"/>
    <dgm:cxn modelId="{D66AE034-C2F6-49A6-AEAA-548E33FB151B}" type="presParOf" srcId="{7AFDBB8D-B988-4F1C-B4AC-E5377FCD8767}" destId="{0CA93F17-E992-474A-BE8B-1CD65670DEFA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2724C5-0EFA-4872-B20C-AB695347016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56C833-22E1-413D-B869-279BAD2636C6}">
      <dgm:prSet/>
      <dgm:spPr/>
      <dgm:t>
        <a:bodyPr/>
        <a:lstStyle/>
        <a:p>
          <a:r>
            <a:rPr lang="en-US"/>
            <a:t>Identify</a:t>
          </a:r>
        </a:p>
      </dgm:t>
    </dgm:pt>
    <dgm:pt modelId="{D8972460-7650-4794-8577-CFD80D2074AD}" type="parTrans" cxnId="{36B993A8-3D8F-406E-8B38-FDC3EF7DC43F}">
      <dgm:prSet/>
      <dgm:spPr/>
      <dgm:t>
        <a:bodyPr/>
        <a:lstStyle/>
        <a:p>
          <a:endParaRPr lang="en-US"/>
        </a:p>
      </dgm:t>
    </dgm:pt>
    <dgm:pt modelId="{BA3E3C2D-8006-47A9-83A0-95D17D4FFF66}" type="sibTrans" cxnId="{36B993A8-3D8F-406E-8B38-FDC3EF7DC43F}">
      <dgm:prSet/>
      <dgm:spPr/>
      <dgm:t>
        <a:bodyPr/>
        <a:lstStyle/>
        <a:p>
          <a:endParaRPr lang="en-US"/>
        </a:p>
      </dgm:t>
    </dgm:pt>
    <dgm:pt modelId="{561E8D66-B295-4915-89CB-D11D32489B31}">
      <dgm:prSet/>
      <dgm:spPr/>
      <dgm:t>
        <a:bodyPr/>
        <a:lstStyle/>
        <a:p>
          <a:r>
            <a:rPr lang="en-US"/>
            <a:t>Identify speech script file and location</a:t>
          </a:r>
        </a:p>
      </dgm:t>
    </dgm:pt>
    <dgm:pt modelId="{D7BBA46F-1B85-4FB0-9FFE-2DB1BCE52AF3}" type="parTrans" cxnId="{C5042AB4-DCDF-4D80-9492-A76677C5A001}">
      <dgm:prSet/>
      <dgm:spPr/>
      <dgm:t>
        <a:bodyPr/>
        <a:lstStyle/>
        <a:p>
          <a:endParaRPr lang="en-US"/>
        </a:p>
      </dgm:t>
    </dgm:pt>
    <dgm:pt modelId="{D51EF763-4A30-4E3A-BA37-98CFFFCD81A6}" type="sibTrans" cxnId="{C5042AB4-DCDF-4D80-9492-A76677C5A001}">
      <dgm:prSet/>
      <dgm:spPr/>
      <dgm:t>
        <a:bodyPr/>
        <a:lstStyle/>
        <a:p>
          <a:endParaRPr lang="en-US"/>
        </a:p>
      </dgm:t>
    </dgm:pt>
    <dgm:pt modelId="{22610BE0-654B-444F-B466-2440D65E04FB}">
      <dgm:prSet/>
      <dgm:spPr/>
      <dgm:t>
        <a:bodyPr/>
        <a:lstStyle/>
        <a:p>
          <a:r>
            <a:rPr lang="en-US"/>
            <a:t>Recognise</a:t>
          </a:r>
        </a:p>
      </dgm:t>
    </dgm:pt>
    <dgm:pt modelId="{D6713EFE-743B-4707-86C2-2B2FDC060485}" type="parTrans" cxnId="{8E442404-92C8-4346-B680-30A5202F046C}">
      <dgm:prSet/>
      <dgm:spPr/>
      <dgm:t>
        <a:bodyPr/>
        <a:lstStyle/>
        <a:p>
          <a:endParaRPr lang="en-US"/>
        </a:p>
      </dgm:t>
    </dgm:pt>
    <dgm:pt modelId="{57131C54-0B21-4AAE-8C0D-3781B4178FBA}" type="sibTrans" cxnId="{8E442404-92C8-4346-B680-30A5202F046C}">
      <dgm:prSet/>
      <dgm:spPr/>
      <dgm:t>
        <a:bodyPr/>
        <a:lstStyle/>
        <a:p>
          <a:endParaRPr lang="en-US"/>
        </a:p>
      </dgm:t>
    </dgm:pt>
    <dgm:pt modelId="{81C654C8-F6B8-43E5-BBB5-335A2F178EE9}">
      <dgm:prSet/>
      <dgm:spPr/>
      <dgm:t>
        <a:bodyPr/>
        <a:lstStyle/>
        <a:p>
          <a:r>
            <a:rPr lang="en-US"/>
            <a:t>Recognise supported file types = txt, docx</a:t>
          </a:r>
        </a:p>
      </dgm:t>
    </dgm:pt>
    <dgm:pt modelId="{786D0D9C-9502-4EA4-904F-22E8B25C98D6}" type="parTrans" cxnId="{5C573DC7-E716-4A52-989F-8C098D781705}">
      <dgm:prSet/>
      <dgm:spPr/>
      <dgm:t>
        <a:bodyPr/>
        <a:lstStyle/>
        <a:p>
          <a:endParaRPr lang="en-US"/>
        </a:p>
      </dgm:t>
    </dgm:pt>
    <dgm:pt modelId="{C85BEA61-797C-4A44-823B-C11D902BF7CA}" type="sibTrans" cxnId="{5C573DC7-E716-4A52-989F-8C098D781705}">
      <dgm:prSet/>
      <dgm:spPr/>
      <dgm:t>
        <a:bodyPr/>
        <a:lstStyle/>
        <a:p>
          <a:endParaRPr lang="en-US"/>
        </a:p>
      </dgm:t>
    </dgm:pt>
    <dgm:pt modelId="{63B202CF-A380-4E46-A90F-25744E4470C8}">
      <dgm:prSet/>
      <dgm:spPr/>
      <dgm:t>
        <a:bodyPr/>
        <a:lstStyle/>
        <a:p>
          <a:r>
            <a:rPr lang="en-US"/>
            <a:t>Parse</a:t>
          </a:r>
        </a:p>
      </dgm:t>
    </dgm:pt>
    <dgm:pt modelId="{3C7FD921-69DE-497A-B528-446ECD4612CD}" type="parTrans" cxnId="{0B6B0C22-E5AD-4E06-910D-2869E1BC6112}">
      <dgm:prSet/>
      <dgm:spPr/>
      <dgm:t>
        <a:bodyPr/>
        <a:lstStyle/>
        <a:p>
          <a:endParaRPr lang="en-US"/>
        </a:p>
      </dgm:t>
    </dgm:pt>
    <dgm:pt modelId="{7AD47A2D-B95F-4CDA-9F92-01CF87D4072C}" type="sibTrans" cxnId="{0B6B0C22-E5AD-4E06-910D-2869E1BC6112}">
      <dgm:prSet/>
      <dgm:spPr/>
      <dgm:t>
        <a:bodyPr/>
        <a:lstStyle/>
        <a:p>
          <a:endParaRPr lang="en-US"/>
        </a:p>
      </dgm:t>
    </dgm:pt>
    <dgm:pt modelId="{B4685ECA-12C0-4D5B-B3E7-8EE3B02E67D9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Parse</a:t>
          </a:r>
          <a:r>
            <a:rPr lang="en-US" dirty="0"/>
            <a:t> and </a:t>
          </a:r>
          <a:r>
            <a:rPr lang="en-US" dirty="0">
              <a:hlinkClick xmlns:r="http://schemas.openxmlformats.org/officeDocument/2006/relationships" r:id="rId2"/>
            </a:rPr>
            <a:t>vectorize</a:t>
          </a:r>
          <a:r>
            <a:rPr lang="en-US" dirty="0"/>
            <a:t> data frame (word, alphabet and numbers) speech script</a:t>
          </a:r>
        </a:p>
      </dgm:t>
    </dgm:pt>
    <dgm:pt modelId="{C66D66E2-A67E-4F96-9157-D0B52368F669}" type="parTrans" cxnId="{10433CD7-39C1-4B83-8977-0136163E2794}">
      <dgm:prSet/>
      <dgm:spPr/>
      <dgm:t>
        <a:bodyPr/>
        <a:lstStyle/>
        <a:p>
          <a:endParaRPr lang="en-US"/>
        </a:p>
      </dgm:t>
    </dgm:pt>
    <dgm:pt modelId="{2A9C0DF4-F65F-45C0-B4DB-867EFBD85A00}" type="sibTrans" cxnId="{10433CD7-39C1-4B83-8977-0136163E2794}">
      <dgm:prSet/>
      <dgm:spPr/>
      <dgm:t>
        <a:bodyPr/>
        <a:lstStyle/>
        <a:p>
          <a:endParaRPr lang="en-US"/>
        </a:p>
      </dgm:t>
    </dgm:pt>
    <dgm:pt modelId="{A0F62E48-8574-40A4-9328-ECBF9660CBD6}">
      <dgm:prSet/>
      <dgm:spPr/>
      <dgm:t>
        <a:bodyPr/>
        <a:lstStyle/>
        <a:p>
          <a:r>
            <a:rPr lang="en-US"/>
            <a:t>Match</a:t>
          </a:r>
        </a:p>
      </dgm:t>
    </dgm:pt>
    <dgm:pt modelId="{AA2D43C0-1644-4D80-ADF1-EA3399E2DB27}" type="parTrans" cxnId="{378406B3-E6DB-4AFB-9126-7DDCD9EFDE4C}">
      <dgm:prSet/>
      <dgm:spPr/>
      <dgm:t>
        <a:bodyPr/>
        <a:lstStyle/>
        <a:p>
          <a:endParaRPr lang="en-US"/>
        </a:p>
      </dgm:t>
    </dgm:pt>
    <dgm:pt modelId="{177166B0-9855-43DE-AF2A-D7DC28C1C535}" type="sibTrans" cxnId="{378406B3-E6DB-4AFB-9126-7DDCD9EFDE4C}">
      <dgm:prSet/>
      <dgm:spPr/>
      <dgm:t>
        <a:bodyPr/>
        <a:lstStyle/>
        <a:p>
          <a:endParaRPr lang="en-US"/>
        </a:p>
      </dgm:t>
    </dgm:pt>
    <dgm:pt modelId="{1F7118DA-CEDD-4137-BC2C-4C91F0C61188}">
      <dgm:prSet/>
      <dgm:spPr/>
      <dgm:t>
        <a:bodyPr/>
        <a:lstStyle/>
        <a:p>
          <a:r>
            <a:rPr lang="en-US" dirty="0"/>
            <a:t>Match each vectorized word, alphabet and numbers to gif/movie library</a:t>
          </a:r>
        </a:p>
      </dgm:t>
    </dgm:pt>
    <dgm:pt modelId="{AEC93E69-0904-4EFD-B444-AF2590DAC68E}" type="parTrans" cxnId="{C7AF07B1-F75A-4B6A-B6D0-02D498DC7546}">
      <dgm:prSet/>
      <dgm:spPr/>
      <dgm:t>
        <a:bodyPr/>
        <a:lstStyle/>
        <a:p>
          <a:endParaRPr lang="en-US"/>
        </a:p>
      </dgm:t>
    </dgm:pt>
    <dgm:pt modelId="{F624EA73-B8FE-45AE-969B-922CB1A8CE8D}" type="sibTrans" cxnId="{C7AF07B1-F75A-4B6A-B6D0-02D498DC7546}">
      <dgm:prSet/>
      <dgm:spPr/>
      <dgm:t>
        <a:bodyPr/>
        <a:lstStyle/>
        <a:p>
          <a:endParaRPr lang="en-US"/>
        </a:p>
      </dgm:t>
    </dgm:pt>
    <dgm:pt modelId="{AD3D5277-4C21-46F5-9ACB-399CFD5536D4}">
      <dgm:prSet/>
      <dgm:spPr/>
      <dgm:t>
        <a:bodyPr/>
        <a:lstStyle/>
        <a:p>
          <a:r>
            <a:rPr lang="en-US"/>
            <a:t>Develop</a:t>
          </a:r>
        </a:p>
      </dgm:t>
    </dgm:pt>
    <dgm:pt modelId="{73035FE0-10CB-47C0-99F9-5B2E7A853923}" type="parTrans" cxnId="{B84F15FA-D321-4582-8CB9-72F619CD97C6}">
      <dgm:prSet/>
      <dgm:spPr/>
      <dgm:t>
        <a:bodyPr/>
        <a:lstStyle/>
        <a:p>
          <a:endParaRPr lang="en-US"/>
        </a:p>
      </dgm:t>
    </dgm:pt>
    <dgm:pt modelId="{D3E3BF70-3290-45C1-AEF5-91A747CE8B00}" type="sibTrans" cxnId="{B84F15FA-D321-4582-8CB9-72F619CD97C6}">
      <dgm:prSet/>
      <dgm:spPr/>
      <dgm:t>
        <a:bodyPr/>
        <a:lstStyle/>
        <a:p>
          <a:endParaRPr lang="en-US"/>
        </a:p>
      </dgm:t>
    </dgm:pt>
    <dgm:pt modelId="{A64B4785-D84B-49FD-B537-5CD83BB83406}">
      <dgm:prSet/>
      <dgm:spPr/>
      <dgm:t>
        <a:bodyPr/>
        <a:lstStyle/>
        <a:p>
          <a:r>
            <a:rPr lang="en-US"/>
            <a:t>Develop a fuzzy matching algorithm for vectorized data frame to gif/movie descriptor – T2SLFuzzy program</a:t>
          </a:r>
        </a:p>
      </dgm:t>
    </dgm:pt>
    <dgm:pt modelId="{0112C9B7-20D4-4298-9E68-5392E497397D}" type="parTrans" cxnId="{529B82BF-6A28-4D73-B9F4-EDEC4B52D2B6}">
      <dgm:prSet/>
      <dgm:spPr/>
      <dgm:t>
        <a:bodyPr/>
        <a:lstStyle/>
        <a:p>
          <a:endParaRPr lang="en-US"/>
        </a:p>
      </dgm:t>
    </dgm:pt>
    <dgm:pt modelId="{7863BB0C-53BB-4FF0-985A-630871B0D365}" type="sibTrans" cxnId="{529B82BF-6A28-4D73-B9F4-EDEC4B52D2B6}">
      <dgm:prSet/>
      <dgm:spPr/>
      <dgm:t>
        <a:bodyPr/>
        <a:lstStyle/>
        <a:p>
          <a:endParaRPr lang="en-US"/>
        </a:p>
      </dgm:t>
    </dgm:pt>
    <dgm:pt modelId="{1D90A06F-A4A5-4ECA-9298-300BC43F3A6B}">
      <dgm:prSet/>
      <dgm:spPr/>
      <dgm:t>
        <a:bodyPr/>
        <a:lstStyle/>
        <a:p>
          <a:r>
            <a:rPr lang="en-US"/>
            <a:t>Load</a:t>
          </a:r>
        </a:p>
      </dgm:t>
    </dgm:pt>
    <dgm:pt modelId="{22177538-0FA9-4E1A-A18F-7829E14F0F30}" type="parTrans" cxnId="{B1CFECD2-C754-4ABB-A079-D975BA1035FE}">
      <dgm:prSet/>
      <dgm:spPr/>
      <dgm:t>
        <a:bodyPr/>
        <a:lstStyle/>
        <a:p>
          <a:endParaRPr lang="en-US"/>
        </a:p>
      </dgm:t>
    </dgm:pt>
    <dgm:pt modelId="{FEA051A9-8699-410D-B424-17D673011886}" type="sibTrans" cxnId="{B1CFECD2-C754-4ABB-A079-D975BA1035FE}">
      <dgm:prSet/>
      <dgm:spPr/>
      <dgm:t>
        <a:bodyPr/>
        <a:lstStyle/>
        <a:p>
          <a:endParaRPr lang="en-US"/>
        </a:p>
      </dgm:t>
    </dgm:pt>
    <dgm:pt modelId="{885A3994-E5A9-48AB-BDE3-752203A8D530}">
      <dgm:prSet/>
      <dgm:spPr/>
      <dgm:t>
        <a:bodyPr/>
        <a:lstStyle/>
        <a:p>
          <a:r>
            <a:rPr lang="en-US"/>
            <a:t>Load T2SLFuzzy in memory to do background matching learning</a:t>
          </a:r>
        </a:p>
      </dgm:t>
    </dgm:pt>
    <dgm:pt modelId="{05CB907C-8C9F-464E-93FB-6C9F6C2D849E}" type="parTrans" cxnId="{1C8CF8E4-50AD-4D4F-B025-D4AED4DE066D}">
      <dgm:prSet/>
      <dgm:spPr/>
      <dgm:t>
        <a:bodyPr/>
        <a:lstStyle/>
        <a:p>
          <a:endParaRPr lang="en-US"/>
        </a:p>
      </dgm:t>
    </dgm:pt>
    <dgm:pt modelId="{E2BAE359-ADBA-41B2-9E97-B30EE10AAAAC}" type="sibTrans" cxnId="{1C8CF8E4-50AD-4D4F-B025-D4AED4DE066D}">
      <dgm:prSet/>
      <dgm:spPr/>
      <dgm:t>
        <a:bodyPr/>
        <a:lstStyle/>
        <a:p>
          <a:endParaRPr lang="en-US"/>
        </a:p>
      </dgm:t>
    </dgm:pt>
    <dgm:pt modelId="{F75CCD4B-1BCF-48AF-A650-7C07881ACB47}">
      <dgm:prSet/>
      <dgm:spPr/>
      <dgm:t>
        <a:bodyPr/>
        <a:lstStyle/>
        <a:p>
          <a:r>
            <a:rPr lang="en-US"/>
            <a:t>Provide</a:t>
          </a:r>
        </a:p>
      </dgm:t>
    </dgm:pt>
    <dgm:pt modelId="{367889E2-824B-4607-8E7E-EB91D4BAD2ED}" type="parTrans" cxnId="{42D6906A-01C5-4058-8684-F5278845E7D5}">
      <dgm:prSet/>
      <dgm:spPr/>
      <dgm:t>
        <a:bodyPr/>
        <a:lstStyle/>
        <a:p>
          <a:endParaRPr lang="en-US"/>
        </a:p>
      </dgm:t>
    </dgm:pt>
    <dgm:pt modelId="{510EF74C-70AC-44F5-9C90-9FADA788A61A}" type="sibTrans" cxnId="{42D6906A-01C5-4058-8684-F5278845E7D5}">
      <dgm:prSet/>
      <dgm:spPr/>
      <dgm:t>
        <a:bodyPr/>
        <a:lstStyle/>
        <a:p>
          <a:endParaRPr lang="en-US"/>
        </a:p>
      </dgm:t>
    </dgm:pt>
    <dgm:pt modelId="{4F3D9407-C757-4698-8A35-E5725293243A}">
      <dgm:prSet/>
      <dgm:spPr/>
      <dgm:t>
        <a:bodyPr/>
        <a:lstStyle/>
        <a:p>
          <a:r>
            <a:rPr lang="en-US"/>
            <a:t>Provide user readiness alert if T2SLFuzzy is completed for each slide</a:t>
          </a:r>
        </a:p>
      </dgm:t>
    </dgm:pt>
    <dgm:pt modelId="{BA4B964B-8574-4ED2-9FEA-D06841F9A5CC}" type="parTrans" cxnId="{2C001E56-30D4-4209-A710-30B6E11DEB84}">
      <dgm:prSet/>
      <dgm:spPr/>
      <dgm:t>
        <a:bodyPr/>
        <a:lstStyle/>
        <a:p>
          <a:endParaRPr lang="en-US"/>
        </a:p>
      </dgm:t>
    </dgm:pt>
    <dgm:pt modelId="{166190C2-323A-4AF3-948B-6320910D410C}" type="sibTrans" cxnId="{2C001E56-30D4-4209-A710-30B6E11DEB84}">
      <dgm:prSet/>
      <dgm:spPr/>
      <dgm:t>
        <a:bodyPr/>
        <a:lstStyle/>
        <a:p>
          <a:endParaRPr lang="en-US"/>
        </a:p>
      </dgm:t>
    </dgm:pt>
    <dgm:pt modelId="{AF64990D-A348-440D-A85C-D480ABA02000}" type="pres">
      <dgm:prSet presAssocID="{2E2724C5-0EFA-4872-B20C-AB695347016F}" presName="Name0" presStyleCnt="0">
        <dgm:presLayoutVars>
          <dgm:dir/>
          <dgm:animLvl val="lvl"/>
          <dgm:resizeHandles val="exact"/>
        </dgm:presLayoutVars>
      </dgm:prSet>
      <dgm:spPr/>
    </dgm:pt>
    <dgm:pt modelId="{24BC94AD-04CB-4A2F-AAFA-8A54F6EAA615}" type="pres">
      <dgm:prSet presAssocID="{DB56C833-22E1-413D-B869-279BAD2636C6}" presName="linNode" presStyleCnt="0"/>
      <dgm:spPr/>
    </dgm:pt>
    <dgm:pt modelId="{7E675B3F-ABF5-40E8-83D0-FDCC2B0693B5}" type="pres">
      <dgm:prSet presAssocID="{DB56C833-22E1-413D-B869-279BAD2636C6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77ECBF71-3205-47EF-A9C0-6C7C285C000F}" type="pres">
      <dgm:prSet presAssocID="{DB56C833-22E1-413D-B869-279BAD2636C6}" presName="descendantText" presStyleLbl="alignAccFollowNode1" presStyleIdx="0" presStyleCnt="7">
        <dgm:presLayoutVars>
          <dgm:bulletEnabled/>
        </dgm:presLayoutVars>
      </dgm:prSet>
      <dgm:spPr/>
    </dgm:pt>
    <dgm:pt modelId="{84A3FFAA-CBF4-462A-8222-CAF4A57E4F39}" type="pres">
      <dgm:prSet presAssocID="{BA3E3C2D-8006-47A9-83A0-95D17D4FFF66}" presName="sp" presStyleCnt="0"/>
      <dgm:spPr/>
    </dgm:pt>
    <dgm:pt modelId="{FDCE8DB7-F5EC-4A77-AE30-03708E54B81E}" type="pres">
      <dgm:prSet presAssocID="{22610BE0-654B-444F-B466-2440D65E04FB}" presName="linNode" presStyleCnt="0"/>
      <dgm:spPr/>
    </dgm:pt>
    <dgm:pt modelId="{A83927C5-90D1-40D7-99C8-C050D7802B8B}" type="pres">
      <dgm:prSet presAssocID="{22610BE0-654B-444F-B466-2440D65E04FB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12DFD44B-0AEE-4519-AAF8-17C642D87E14}" type="pres">
      <dgm:prSet presAssocID="{22610BE0-654B-444F-B466-2440D65E04FB}" presName="descendantText" presStyleLbl="alignAccFollowNode1" presStyleIdx="1" presStyleCnt="7">
        <dgm:presLayoutVars>
          <dgm:bulletEnabled/>
        </dgm:presLayoutVars>
      </dgm:prSet>
      <dgm:spPr/>
    </dgm:pt>
    <dgm:pt modelId="{76666D23-19EE-4CD1-B27B-7FD3C05B1A59}" type="pres">
      <dgm:prSet presAssocID="{57131C54-0B21-4AAE-8C0D-3781B4178FBA}" presName="sp" presStyleCnt="0"/>
      <dgm:spPr/>
    </dgm:pt>
    <dgm:pt modelId="{C8FF94DA-CD26-40E6-A753-69F828133168}" type="pres">
      <dgm:prSet presAssocID="{63B202CF-A380-4E46-A90F-25744E4470C8}" presName="linNode" presStyleCnt="0"/>
      <dgm:spPr/>
    </dgm:pt>
    <dgm:pt modelId="{059B1019-72E8-4BB0-A6B7-6EBA4FC2DD97}" type="pres">
      <dgm:prSet presAssocID="{63B202CF-A380-4E46-A90F-25744E4470C8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E993B512-2ADC-441E-AD2A-D069B5520730}" type="pres">
      <dgm:prSet presAssocID="{63B202CF-A380-4E46-A90F-25744E4470C8}" presName="descendantText" presStyleLbl="alignAccFollowNode1" presStyleIdx="2" presStyleCnt="7">
        <dgm:presLayoutVars>
          <dgm:bulletEnabled/>
        </dgm:presLayoutVars>
      </dgm:prSet>
      <dgm:spPr/>
    </dgm:pt>
    <dgm:pt modelId="{D9C767DD-BAFC-4536-A373-E406862CAC74}" type="pres">
      <dgm:prSet presAssocID="{7AD47A2D-B95F-4CDA-9F92-01CF87D4072C}" presName="sp" presStyleCnt="0"/>
      <dgm:spPr/>
    </dgm:pt>
    <dgm:pt modelId="{403DFCF6-AC6D-434E-95EC-F2BE85B15023}" type="pres">
      <dgm:prSet presAssocID="{A0F62E48-8574-40A4-9328-ECBF9660CBD6}" presName="linNode" presStyleCnt="0"/>
      <dgm:spPr/>
    </dgm:pt>
    <dgm:pt modelId="{E9E59F2A-503D-4CB2-BD69-2E1D26F81816}" type="pres">
      <dgm:prSet presAssocID="{A0F62E48-8574-40A4-9328-ECBF9660CBD6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6D44C738-0C19-416F-AE24-6360DE497328}" type="pres">
      <dgm:prSet presAssocID="{A0F62E48-8574-40A4-9328-ECBF9660CBD6}" presName="descendantText" presStyleLbl="alignAccFollowNode1" presStyleIdx="3" presStyleCnt="7">
        <dgm:presLayoutVars>
          <dgm:bulletEnabled/>
        </dgm:presLayoutVars>
      </dgm:prSet>
      <dgm:spPr/>
    </dgm:pt>
    <dgm:pt modelId="{CA692522-2A46-4D28-B9E1-ED68D324E68E}" type="pres">
      <dgm:prSet presAssocID="{177166B0-9855-43DE-AF2A-D7DC28C1C535}" presName="sp" presStyleCnt="0"/>
      <dgm:spPr/>
    </dgm:pt>
    <dgm:pt modelId="{6EBD405D-C4CB-44C8-AB8E-DF71C50D9E65}" type="pres">
      <dgm:prSet presAssocID="{AD3D5277-4C21-46F5-9ACB-399CFD5536D4}" presName="linNode" presStyleCnt="0"/>
      <dgm:spPr/>
    </dgm:pt>
    <dgm:pt modelId="{098BD1CE-B237-493C-821C-941D82DCA398}" type="pres">
      <dgm:prSet presAssocID="{AD3D5277-4C21-46F5-9ACB-399CFD5536D4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E75AE670-EC53-4B9A-8287-A383865E7FB3}" type="pres">
      <dgm:prSet presAssocID="{AD3D5277-4C21-46F5-9ACB-399CFD5536D4}" presName="descendantText" presStyleLbl="alignAccFollowNode1" presStyleIdx="4" presStyleCnt="7">
        <dgm:presLayoutVars>
          <dgm:bulletEnabled/>
        </dgm:presLayoutVars>
      </dgm:prSet>
      <dgm:spPr/>
    </dgm:pt>
    <dgm:pt modelId="{E0D428DF-4220-45E4-8B39-1D71F332D1C3}" type="pres">
      <dgm:prSet presAssocID="{D3E3BF70-3290-45C1-AEF5-91A747CE8B00}" presName="sp" presStyleCnt="0"/>
      <dgm:spPr/>
    </dgm:pt>
    <dgm:pt modelId="{60CD218C-BFFE-426B-9043-267767D473F3}" type="pres">
      <dgm:prSet presAssocID="{1D90A06F-A4A5-4ECA-9298-300BC43F3A6B}" presName="linNode" presStyleCnt="0"/>
      <dgm:spPr/>
    </dgm:pt>
    <dgm:pt modelId="{1FAF17C0-FB5F-414E-9E32-CD2B35163856}" type="pres">
      <dgm:prSet presAssocID="{1D90A06F-A4A5-4ECA-9298-300BC43F3A6B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2B24BE8E-1AE9-4C55-A706-495EB300749A}" type="pres">
      <dgm:prSet presAssocID="{1D90A06F-A4A5-4ECA-9298-300BC43F3A6B}" presName="descendantText" presStyleLbl="alignAccFollowNode1" presStyleIdx="5" presStyleCnt="7">
        <dgm:presLayoutVars>
          <dgm:bulletEnabled/>
        </dgm:presLayoutVars>
      </dgm:prSet>
      <dgm:spPr/>
    </dgm:pt>
    <dgm:pt modelId="{0A9383D6-ABA6-41DE-B53A-7990AC685CBC}" type="pres">
      <dgm:prSet presAssocID="{FEA051A9-8699-410D-B424-17D673011886}" presName="sp" presStyleCnt="0"/>
      <dgm:spPr/>
    </dgm:pt>
    <dgm:pt modelId="{A30F379D-D190-4E5F-A769-106E57BF97DF}" type="pres">
      <dgm:prSet presAssocID="{F75CCD4B-1BCF-48AF-A650-7C07881ACB47}" presName="linNode" presStyleCnt="0"/>
      <dgm:spPr/>
    </dgm:pt>
    <dgm:pt modelId="{9FC88DD4-E284-4DE4-B3B7-48FCEA0030F1}" type="pres">
      <dgm:prSet presAssocID="{F75CCD4B-1BCF-48AF-A650-7C07881ACB47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9D0C1302-B4CE-40EB-BB12-3F932AA21D54}" type="pres">
      <dgm:prSet presAssocID="{F75CCD4B-1BCF-48AF-A650-7C07881ACB47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8E442404-92C8-4346-B680-30A5202F046C}" srcId="{2E2724C5-0EFA-4872-B20C-AB695347016F}" destId="{22610BE0-654B-444F-B466-2440D65E04FB}" srcOrd="1" destOrd="0" parTransId="{D6713EFE-743B-4707-86C2-2B2FDC060485}" sibTransId="{57131C54-0B21-4AAE-8C0D-3781B4178FBA}"/>
    <dgm:cxn modelId="{5197D80A-39CD-4DDD-BF69-C1B0502FB049}" type="presOf" srcId="{22610BE0-654B-444F-B466-2440D65E04FB}" destId="{A83927C5-90D1-40D7-99C8-C050D7802B8B}" srcOrd="0" destOrd="0" presId="urn:microsoft.com/office/officeart/2016/7/layout/VerticalSolidActionList"/>
    <dgm:cxn modelId="{F866B30D-61A6-46FA-A78B-FCF755310B05}" type="presOf" srcId="{A64B4785-D84B-49FD-B537-5CD83BB83406}" destId="{E75AE670-EC53-4B9A-8287-A383865E7FB3}" srcOrd="0" destOrd="0" presId="urn:microsoft.com/office/officeart/2016/7/layout/VerticalSolidActionList"/>
    <dgm:cxn modelId="{1CC3D70E-BDB6-4132-9FC1-0D3E550286B7}" type="presOf" srcId="{1D90A06F-A4A5-4ECA-9298-300BC43F3A6B}" destId="{1FAF17C0-FB5F-414E-9E32-CD2B35163856}" srcOrd="0" destOrd="0" presId="urn:microsoft.com/office/officeart/2016/7/layout/VerticalSolidActionList"/>
    <dgm:cxn modelId="{0B6B0C22-E5AD-4E06-910D-2869E1BC6112}" srcId="{2E2724C5-0EFA-4872-B20C-AB695347016F}" destId="{63B202CF-A380-4E46-A90F-25744E4470C8}" srcOrd="2" destOrd="0" parTransId="{3C7FD921-69DE-497A-B528-446ECD4612CD}" sibTransId="{7AD47A2D-B95F-4CDA-9F92-01CF87D4072C}"/>
    <dgm:cxn modelId="{E4BF8E2F-67A9-4366-8436-B316DC994535}" type="presOf" srcId="{2E2724C5-0EFA-4872-B20C-AB695347016F}" destId="{AF64990D-A348-440D-A85C-D480ABA02000}" srcOrd="0" destOrd="0" presId="urn:microsoft.com/office/officeart/2016/7/layout/VerticalSolidActionList"/>
    <dgm:cxn modelId="{09336865-609E-41E4-8EC7-EC733553D515}" type="presOf" srcId="{81C654C8-F6B8-43E5-BBB5-335A2F178EE9}" destId="{12DFD44B-0AEE-4519-AAF8-17C642D87E14}" srcOrd="0" destOrd="0" presId="urn:microsoft.com/office/officeart/2016/7/layout/VerticalSolidActionList"/>
    <dgm:cxn modelId="{42D6906A-01C5-4058-8684-F5278845E7D5}" srcId="{2E2724C5-0EFA-4872-B20C-AB695347016F}" destId="{F75CCD4B-1BCF-48AF-A650-7C07881ACB47}" srcOrd="6" destOrd="0" parTransId="{367889E2-824B-4607-8E7E-EB91D4BAD2ED}" sibTransId="{510EF74C-70AC-44F5-9C90-9FADA788A61A}"/>
    <dgm:cxn modelId="{BE899A6E-EC01-4628-AD69-41C7B0DA157B}" type="presOf" srcId="{AD3D5277-4C21-46F5-9ACB-399CFD5536D4}" destId="{098BD1CE-B237-493C-821C-941D82DCA398}" srcOrd="0" destOrd="0" presId="urn:microsoft.com/office/officeart/2016/7/layout/VerticalSolidActionList"/>
    <dgm:cxn modelId="{3C748874-023F-4025-8491-FB9A2503C505}" type="presOf" srcId="{561E8D66-B295-4915-89CB-D11D32489B31}" destId="{77ECBF71-3205-47EF-A9C0-6C7C285C000F}" srcOrd="0" destOrd="0" presId="urn:microsoft.com/office/officeart/2016/7/layout/VerticalSolidActionList"/>
    <dgm:cxn modelId="{02250E56-21EA-42C9-8145-BB699642AEE3}" type="presOf" srcId="{B4685ECA-12C0-4D5B-B3E7-8EE3B02E67D9}" destId="{E993B512-2ADC-441E-AD2A-D069B5520730}" srcOrd="0" destOrd="0" presId="urn:microsoft.com/office/officeart/2016/7/layout/VerticalSolidActionList"/>
    <dgm:cxn modelId="{2C001E56-30D4-4209-A710-30B6E11DEB84}" srcId="{F75CCD4B-1BCF-48AF-A650-7C07881ACB47}" destId="{4F3D9407-C757-4698-8A35-E5725293243A}" srcOrd="0" destOrd="0" parTransId="{BA4B964B-8574-4ED2-9FEA-D06841F9A5CC}" sibTransId="{166190C2-323A-4AF3-948B-6320910D410C}"/>
    <dgm:cxn modelId="{F6EEEB58-1F7A-40A9-86D8-1C6972195228}" type="presOf" srcId="{DB56C833-22E1-413D-B869-279BAD2636C6}" destId="{7E675B3F-ABF5-40E8-83D0-FDCC2B0693B5}" srcOrd="0" destOrd="0" presId="urn:microsoft.com/office/officeart/2016/7/layout/VerticalSolidActionList"/>
    <dgm:cxn modelId="{5A62CA81-A1A2-4A6E-BE00-32CEC847FF6D}" type="presOf" srcId="{885A3994-E5A9-48AB-BDE3-752203A8D530}" destId="{2B24BE8E-1AE9-4C55-A706-495EB300749A}" srcOrd="0" destOrd="0" presId="urn:microsoft.com/office/officeart/2016/7/layout/VerticalSolidActionList"/>
    <dgm:cxn modelId="{DAAB5884-268A-4E93-B57A-A0AE045D706F}" type="presOf" srcId="{4F3D9407-C757-4698-8A35-E5725293243A}" destId="{9D0C1302-B4CE-40EB-BB12-3F932AA21D54}" srcOrd="0" destOrd="0" presId="urn:microsoft.com/office/officeart/2016/7/layout/VerticalSolidActionList"/>
    <dgm:cxn modelId="{57B40C9E-D314-4D85-9154-603238FA8433}" type="presOf" srcId="{1F7118DA-CEDD-4137-BC2C-4C91F0C61188}" destId="{6D44C738-0C19-416F-AE24-6360DE497328}" srcOrd="0" destOrd="0" presId="urn:microsoft.com/office/officeart/2016/7/layout/VerticalSolidActionList"/>
    <dgm:cxn modelId="{36B993A8-3D8F-406E-8B38-FDC3EF7DC43F}" srcId="{2E2724C5-0EFA-4872-B20C-AB695347016F}" destId="{DB56C833-22E1-413D-B869-279BAD2636C6}" srcOrd="0" destOrd="0" parTransId="{D8972460-7650-4794-8577-CFD80D2074AD}" sibTransId="{BA3E3C2D-8006-47A9-83A0-95D17D4FFF66}"/>
    <dgm:cxn modelId="{C7AF07B1-F75A-4B6A-B6D0-02D498DC7546}" srcId="{A0F62E48-8574-40A4-9328-ECBF9660CBD6}" destId="{1F7118DA-CEDD-4137-BC2C-4C91F0C61188}" srcOrd="0" destOrd="0" parTransId="{AEC93E69-0904-4EFD-B444-AF2590DAC68E}" sibTransId="{F624EA73-B8FE-45AE-969B-922CB1A8CE8D}"/>
    <dgm:cxn modelId="{378406B3-E6DB-4AFB-9126-7DDCD9EFDE4C}" srcId="{2E2724C5-0EFA-4872-B20C-AB695347016F}" destId="{A0F62E48-8574-40A4-9328-ECBF9660CBD6}" srcOrd="3" destOrd="0" parTransId="{AA2D43C0-1644-4D80-ADF1-EA3399E2DB27}" sibTransId="{177166B0-9855-43DE-AF2A-D7DC28C1C535}"/>
    <dgm:cxn modelId="{C5042AB4-DCDF-4D80-9492-A76677C5A001}" srcId="{DB56C833-22E1-413D-B869-279BAD2636C6}" destId="{561E8D66-B295-4915-89CB-D11D32489B31}" srcOrd="0" destOrd="0" parTransId="{D7BBA46F-1B85-4FB0-9FFE-2DB1BCE52AF3}" sibTransId="{D51EF763-4A30-4E3A-BA37-98CFFFCD81A6}"/>
    <dgm:cxn modelId="{529B82BF-6A28-4D73-B9F4-EDEC4B52D2B6}" srcId="{AD3D5277-4C21-46F5-9ACB-399CFD5536D4}" destId="{A64B4785-D84B-49FD-B537-5CD83BB83406}" srcOrd="0" destOrd="0" parTransId="{0112C9B7-20D4-4298-9E68-5392E497397D}" sibTransId="{7863BB0C-53BB-4FF0-985A-630871B0D365}"/>
    <dgm:cxn modelId="{5C573DC7-E716-4A52-989F-8C098D781705}" srcId="{22610BE0-654B-444F-B466-2440D65E04FB}" destId="{81C654C8-F6B8-43E5-BBB5-335A2F178EE9}" srcOrd="0" destOrd="0" parTransId="{786D0D9C-9502-4EA4-904F-22E8B25C98D6}" sibTransId="{C85BEA61-797C-4A44-823B-C11D902BF7CA}"/>
    <dgm:cxn modelId="{B1CFECD2-C754-4ABB-A079-D975BA1035FE}" srcId="{2E2724C5-0EFA-4872-B20C-AB695347016F}" destId="{1D90A06F-A4A5-4ECA-9298-300BC43F3A6B}" srcOrd="5" destOrd="0" parTransId="{22177538-0FA9-4E1A-A18F-7829E14F0F30}" sibTransId="{FEA051A9-8699-410D-B424-17D673011886}"/>
    <dgm:cxn modelId="{10433CD7-39C1-4B83-8977-0136163E2794}" srcId="{63B202CF-A380-4E46-A90F-25744E4470C8}" destId="{B4685ECA-12C0-4D5B-B3E7-8EE3B02E67D9}" srcOrd="0" destOrd="0" parTransId="{C66D66E2-A67E-4F96-9157-D0B52368F669}" sibTransId="{2A9C0DF4-F65F-45C0-B4DB-867EFBD85A00}"/>
    <dgm:cxn modelId="{23504AE1-A27D-4EA8-9E5F-6EDF13DBB712}" type="presOf" srcId="{A0F62E48-8574-40A4-9328-ECBF9660CBD6}" destId="{E9E59F2A-503D-4CB2-BD69-2E1D26F81816}" srcOrd="0" destOrd="0" presId="urn:microsoft.com/office/officeart/2016/7/layout/VerticalSolidActionList"/>
    <dgm:cxn modelId="{1C8CF8E4-50AD-4D4F-B025-D4AED4DE066D}" srcId="{1D90A06F-A4A5-4ECA-9298-300BC43F3A6B}" destId="{885A3994-E5A9-48AB-BDE3-752203A8D530}" srcOrd="0" destOrd="0" parTransId="{05CB907C-8C9F-464E-93FB-6C9F6C2D849E}" sibTransId="{E2BAE359-ADBA-41B2-9E97-B30EE10AAAAC}"/>
    <dgm:cxn modelId="{8BEDE2ED-1212-417A-B812-19A50BEA5D69}" type="presOf" srcId="{63B202CF-A380-4E46-A90F-25744E4470C8}" destId="{059B1019-72E8-4BB0-A6B7-6EBA4FC2DD97}" srcOrd="0" destOrd="0" presId="urn:microsoft.com/office/officeart/2016/7/layout/VerticalSolidActionList"/>
    <dgm:cxn modelId="{9583D8F7-5BCA-4188-9193-45761E062A4D}" type="presOf" srcId="{F75CCD4B-1BCF-48AF-A650-7C07881ACB47}" destId="{9FC88DD4-E284-4DE4-B3B7-48FCEA0030F1}" srcOrd="0" destOrd="0" presId="urn:microsoft.com/office/officeart/2016/7/layout/VerticalSolidActionList"/>
    <dgm:cxn modelId="{B84F15FA-D321-4582-8CB9-72F619CD97C6}" srcId="{2E2724C5-0EFA-4872-B20C-AB695347016F}" destId="{AD3D5277-4C21-46F5-9ACB-399CFD5536D4}" srcOrd="4" destOrd="0" parTransId="{73035FE0-10CB-47C0-99F9-5B2E7A853923}" sibTransId="{D3E3BF70-3290-45C1-AEF5-91A747CE8B00}"/>
    <dgm:cxn modelId="{048F620E-94BB-422B-A814-1DA096C581C2}" type="presParOf" srcId="{AF64990D-A348-440D-A85C-D480ABA02000}" destId="{24BC94AD-04CB-4A2F-AAFA-8A54F6EAA615}" srcOrd="0" destOrd="0" presId="urn:microsoft.com/office/officeart/2016/7/layout/VerticalSolidActionList"/>
    <dgm:cxn modelId="{59349B7D-CF07-4DE1-B53C-65C45F4F5DF5}" type="presParOf" srcId="{24BC94AD-04CB-4A2F-AAFA-8A54F6EAA615}" destId="{7E675B3F-ABF5-40E8-83D0-FDCC2B0693B5}" srcOrd="0" destOrd="0" presId="urn:microsoft.com/office/officeart/2016/7/layout/VerticalSolidActionList"/>
    <dgm:cxn modelId="{7F962BBF-B595-4F41-8531-17F76899B5D9}" type="presParOf" srcId="{24BC94AD-04CB-4A2F-AAFA-8A54F6EAA615}" destId="{77ECBF71-3205-47EF-A9C0-6C7C285C000F}" srcOrd="1" destOrd="0" presId="urn:microsoft.com/office/officeart/2016/7/layout/VerticalSolidActionList"/>
    <dgm:cxn modelId="{FFA81588-7A63-4729-A718-10AC5024DE2D}" type="presParOf" srcId="{AF64990D-A348-440D-A85C-D480ABA02000}" destId="{84A3FFAA-CBF4-462A-8222-CAF4A57E4F39}" srcOrd="1" destOrd="0" presId="urn:microsoft.com/office/officeart/2016/7/layout/VerticalSolidActionList"/>
    <dgm:cxn modelId="{00937D72-D974-405B-A016-43B611988A8F}" type="presParOf" srcId="{AF64990D-A348-440D-A85C-D480ABA02000}" destId="{FDCE8DB7-F5EC-4A77-AE30-03708E54B81E}" srcOrd="2" destOrd="0" presId="urn:microsoft.com/office/officeart/2016/7/layout/VerticalSolidActionList"/>
    <dgm:cxn modelId="{64989903-56F6-4C32-8CCC-9829C16EA10A}" type="presParOf" srcId="{FDCE8DB7-F5EC-4A77-AE30-03708E54B81E}" destId="{A83927C5-90D1-40D7-99C8-C050D7802B8B}" srcOrd="0" destOrd="0" presId="urn:microsoft.com/office/officeart/2016/7/layout/VerticalSolidActionList"/>
    <dgm:cxn modelId="{A8CBBC2A-0056-4960-8F10-793B64770878}" type="presParOf" srcId="{FDCE8DB7-F5EC-4A77-AE30-03708E54B81E}" destId="{12DFD44B-0AEE-4519-AAF8-17C642D87E14}" srcOrd="1" destOrd="0" presId="urn:microsoft.com/office/officeart/2016/7/layout/VerticalSolidActionList"/>
    <dgm:cxn modelId="{7BD07CBD-E4C2-4B89-8ABC-11689303B49C}" type="presParOf" srcId="{AF64990D-A348-440D-A85C-D480ABA02000}" destId="{76666D23-19EE-4CD1-B27B-7FD3C05B1A59}" srcOrd="3" destOrd="0" presId="urn:microsoft.com/office/officeart/2016/7/layout/VerticalSolidActionList"/>
    <dgm:cxn modelId="{CF58FF29-E9BE-4C15-A329-8CC73B03C943}" type="presParOf" srcId="{AF64990D-A348-440D-A85C-D480ABA02000}" destId="{C8FF94DA-CD26-40E6-A753-69F828133168}" srcOrd="4" destOrd="0" presId="urn:microsoft.com/office/officeart/2016/7/layout/VerticalSolidActionList"/>
    <dgm:cxn modelId="{48F1C374-48DD-403C-96E0-329FC04FCD85}" type="presParOf" srcId="{C8FF94DA-CD26-40E6-A753-69F828133168}" destId="{059B1019-72E8-4BB0-A6B7-6EBA4FC2DD97}" srcOrd="0" destOrd="0" presId="urn:microsoft.com/office/officeart/2016/7/layout/VerticalSolidActionList"/>
    <dgm:cxn modelId="{9B67C930-A9D8-4CC8-A004-7329D11C66C9}" type="presParOf" srcId="{C8FF94DA-CD26-40E6-A753-69F828133168}" destId="{E993B512-2ADC-441E-AD2A-D069B5520730}" srcOrd="1" destOrd="0" presId="urn:microsoft.com/office/officeart/2016/7/layout/VerticalSolidActionList"/>
    <dgm:cxn modelId="{AD2A42F3-B456-44FB-85C0-EA94E4F2A6D5}" type="presParOf" srcId="{AF64990D-A348-440D-A85C-D480ABA02000}" destId="{D9C767DD-BAFC-4536-A373-E406862CAC74}" srcOrd="5" destOrd="0" presId="urn:microsoft.com/office/officeart/2016/7/layout/VerticalSolidActionList"/>
    <dgm:cxn modelId="{B3D0E97C-86D4-4807-923E-0C1AC0951975}" type="presParOf" srcId="{AF64990D-A348-440D-A85C-D480ABA02000}" destId="{403DFCF6-AC6D-434E-95EC-F2BE85B15023}" srcOrd="6" destOrd="0" presId="urn:microsoft.com/office/officeart/2016/7/layout/VerticalSolidActionList"/>
    <dgm:cxn modelId="{FD2BF628-EFCB-4615-8906-BDD1CC0BEC0D}" type="presParOf" srcId="{403DFCF6-AC6D-434E-95EC-F2BE85B15023}" destId="{E9E59F2A-503D-4CB2-BD69-2E1D26F81816}" srcOrd="0" destOrd="0" presId="urn:microsoft.com/office/officeart/2016/7/layout/VerticalSolidActionList"/>
    <dgm:cxn modelId="{F5ED291E-79CB-4186-A4C7-018BC2E22711}" type="presParOf" srcId="{403DFCF6-AC6D-434E-95EC-F2BE85B15023}" destId="{6D44C738-0C19-416F-AE24-6360DE497328}" srcOrd="1" destOrd="0" presId="urn:microsoft.com/office/officeart/2016/7/layout/VerticalSolidActionList"/>
    <dgm:cxn modelId="{9CF43016-BD11-43AE-9A32-10CFCBB97843}" type="presParOf" srcId="{AF64990D-A348-440D-A85C-D480ABA02000}" destId="{CA692522-2A46-4D28-B9E1-ED68D324E68E}" srcOrd="7" destOrd="0" presId="urn:microsoft.com/office/officeart/2016/7/layout/VerticalSolidActionList"/>
    <dgm:cxn modelId="{AC5D66C3-2C57-4C39-9524-70D91A8E7BF7}" type="presParOf" srcId="{AF64990D-A348-440D-A85C-D480ABA02000}" destId="{6EBD405D-C4CB-44C8-AB8E-DF71C50D9E65}" srcOrd="8" destOrd="0" presId="urn:microsoft.com/office/officeart/2016/7/layout/VerticalSolidActionList"/>
    <dgm:cxn modelId="{280576C7-C8CA-4003-922D-C2719F5CBD85}" type="presParOf" srcId="{6EBD405D-C4CB-44C8-AB8E-DF71C50D9E65}" destId="{098BD1CE-B237-493C-821C-941D82DCA398}" srcOrd="0" destOrd="0" presId="urn:microsoft.com/office/officeart/2016/7/layout/VerticalSolidActionList"/>
    <dgm:cxn modelId="{CD25ED1B-4B34-4C97-95AE-DE15DDB584E7}" type="presParOf" srcId="{6EBD405D-C4CB-44C8-AB8E-DF71C50D9E65}" destId="{E75AE670-EC53-4B9A-8287-A383865E7FB3}" srcOrd="1" destOrd="0" presId="urn:microsoft.com/office/officeart/2016/7/layout/VerticalSolidActionList"/>
    <dgm:cxn modelId="{0C6E88B2-12B2-49CC-A3EE-57D123161DB0}" type="presParOf" srcId="{AF64990D-A348-440D-A85C-D480ABA02000}" destId="{E0D428DF-4220-45E4-8B39-1D71F332D1C3}" srcOrd="9" destOrd="0" presId="urn:microsoft.com/office/officeart/2016/7/layout/VerticalSolidActionList"/>
    <dgm:cxn modelId="{EEE3E55B-D4B0-4AF1-9601-FEFA1A9A0436}" type="presParOf" srcId="{AF64990D-A348-440D-A85C-D480ABA02000}" destId="{60CD218C-BFFE-426B-9043-267767D473F3}" srcOrd="10" destOrd="0" presId="urn:microsoft.com/office/officeart/2016/7/layout/VerticalSolidActionList"/>
    <dgm:cxn modelId="{66F0B2A1-E907-46C5-8249-C77E3B1B4E23}" type="presParOf" srcId="{60CD218C-BFFE-426B-9043-267767D473F3}" destId="{1FAF17C0-FB5F-414E-9E32-CD2B35163856}" srcOrd="0" destOrd="0" presId="urn:microsoft.com/office/officeart/2016/7/layout/VerticalSolidActionList"/>
    <dgm:cxn modelId="{B1C0B431-0BAA-4C1F-9B97-0616B1B2CC6E}" type="presParOf" srcId="{60CD218C-BFFE-426B-9043-267767D473F3}" destId="{2B24BE8E-1AE9-4C55-A706-495EB300749A}" srcOrd="1" destOrd="0" presId="urn:microsoft.com/office/officeart/2016/7/layout/VerticalSolidActionList"/>
    <dgm:cxn modelId="{3F8B22AA-9D56-43E5-B6B6-F7086CF44F9A}" type="presParOf" srcId="{AF64990D-A348-440D-A85C-D480ABA02000}" destId="{0A9383D6-ABA6-41DE-B53A-7990AC685CBC}" srcOrd="11" destOrd="0" presId="urn:microsoft.com/office/officeart/2016/7/layout/VerticalSolidActionList"/>
    <dgm:cxn modelId="{A8A90D9B-5D7C-4DB3-98A8-436BC4EEE72A}" type="presParOf" srcId="{AF64990D-A348-440D-A85C-D480ABA02000}" destId="{A30F379D-D190-4E5F-A769-106E57BF97DF}" srcOrd="12" destOrd="0" presId="urn:microsoft.com/office/officeart/2016/7/layout/VerticalSolidActionList"/>
    <dgm:cxn modelId="{2271FB66-3313-4F0A-B019-0D5815E34652}" type="presParOf" srcId="{A30F379D-D190-4E5F-A769-106E57BF97DF}" destId="{9FC88DD4-E284-4DE4-B3B7-48FCEA0030F1}" srcOrd="0" destOrd="0" presId="urn:microsoft.com/office/officeart/2016/7/layout/VerticalSolidActionList"/>
    <dgm:cxn modelId="{DFF68A60-E393-4F62-8EC4-1413DC626864}" type="presParOf" srcId="{A30F379D-D190-4E5F-A769-106E57BF97DF}" destId="{9D0C1302-B4CE-40EB-BB12-3F932AA21D5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F4D6A-E985-4007-BB17-43B913CF8B57}">
      <dsp:nvSpPr>
        <dsp:cNvPr id="0" name=""/>
        <dsp:cNvSpPr/>
      </dsp:nvSpPr>
      <dsp:spPr>
        <a:xfrm>
          <a:off x="647429" y="23057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899BB-4B81-46C7-A601-427433072F2F}">
      <dsp:nvSpPr>
        <dsp:cNvPr id="0" name=""/>
        <dsp:cNvSpPr/>
      </dsp:nvSpPr>
      <dsp:spPr>
        <a:xfrm>
          <a:off x="1034992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A4792-88A5-4D7E-B92A-58A5D878ADEA}">
      <dsp:nvSpPr>
        <dsp:cNvPr id="0" name=""/>
        <dsp:cNvSpPr/>
      </dsp:nvSpPr>
      <dsp:spPr>
        <a:xfrm>
          <a:off x="66086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2300" kern="1200" dirty="0"/>
            <a:t>SL Add-In for PowerPoint</a:t>
          </a:r>
          <a:endParaRPr lang="en-US" sz="2300" kern="1200" dirty="0"/>
        </a:p>
      </dsp:txBody>
      <dsp:txXfrm>
        <a:off x="66086" y="2615580"/>
        <a:ext cx="2981250" cy="720000"/>
      </dsp:txXfrm>
    </dsp:sp>
    <dsp:sp modelId="{D53E579C-6351-4D9E-8B36-BF38AFC00D38}">
      <dsp:nvSpPr>
        <dsp:cNvPr id="0" name=""/>
        <dsp:cNvSpPr/>
      </dsp:nvSpPr>
      <dsp:spPr>
        <a:xfrm>
          <a:off x="4150398" y="23057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8A86E-1237-4222-94A4-B76CB961F18F}">
      <dsp:nvSpPr>
        <dsp:cNvPr id="0" name=""/>
        <dsp:cNvSpPr/>
      </dsp:nvSpPr>
      <dsp:spPr>
        <a:xfrm>
          <a:off x="4537961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F9420-CF28-4A14-84A4-75A4E8583C2D}">
      <dsp:nvSpPr>
        <dsp:cNvPr id="0" name=""/>
        <dsp:cNvSpPr/>
      </dsp:nvSpPr>
      <dsp:spPr>
        <a:xfrm>
          <a:off x="3569054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2300" kern="1200" dirty="0"/>
            <a:t>Text to SL Converter</a:t>
          </a:r>
          <a:endParaRPr lang="en-US" sz="2300" kern="1200" dirty="0"/>
        </a:p>
      </dsp:txBody>
      <dsp:txXfrm>
        <a:off x="3569054" y="2615580"/>
        <a:ext cx="2981250" cy="720000"/>
      </dsp:txXfrm>
    </dsp:sp>
    <dsp:sp modelId="{51AFB388-7D40-497B-9B32-19BB1FC762CE}">
      <dsp:nvSpPr>
        <dsp:cNvPr id="0" name=""/>
        <dsp:cNvSpPr/>
      </dsp:nvSpPr>
      <dsp:spPr>
        <a:xfrm>
          <a:off x="7653367" y="23057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F65C-630D-4150-917D-E48B622BF537}">
      <dsp:nvSpPr>
        <dsp:cNvPr id="0" name=""/>
        <dsp:cNvSpPr/>
      </dsp:nvSpPr>
      <dsp:spPr>
        <a:xfrm>
          <a:off x="8040930" y="61814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CEEDA-8569-4385-9280-F122F76A40AE}">
      <dsp:nvSpPr>
        <dsp:cNvPr id="0" name=""/>
        <dsp:cNvSpPr/>
      </dsp:nvSpPr>
      <dsp:spPr>
        <a:xfrm>
          <a:off x="7072023" y="261558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2300" kern="1200" dirty="0"/>
            <a:t>SL to </a:t>
          </a:r>
          <a:r>
            <a:rPr lang="en-SG" sz="2300" b="1" kern="1200" dirty="0"/>
            <a:t>Text to Speech Converter</a:t>
          </a:r>
          <a:endParaRPr lang="en-US" sz="2300" b="1" kern="1200" dirty="0"/>
        </a:p>
      </dsp:txBody>
      <dsp:txXfrm>
        <a:off x="7072023" y="261558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EDC73-4E4C-4E3B-9D2F-BE5FF3E0B0CC}">
      <dsp:nvSpPr>
        <dsp:cNvPr id="0" name=""/>
        <dsp:cNvSpPr/>
      </dsp:nvSpPr>
      <dsp:spPr>
        <a:xfrm>
          <a:off x="587715" y="351481"/>
          <a:ext cx="4769703" cy="4769703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>
              <a:hlinkClick xmlns:r="http://schemas.openxmlformats.org/officeDocument/2006/relationships" r:id="rId1"/>
            </a:rPr>
            <a:t>Add-In</a:t>
          </a:r>
          <a:r>
            <a:rPr lang="en-SG" sz="1600" kern="1200"/>
            <a:t> to PowerPoint</a:t>
          </a:r>
          <a:endParaRPr lang="en-US" sz="1600" kern="1200"/>
        </a:p>
      </dsp:txBody>
      <dsp:txXfrm>
        <a:off x="3075910" y="1153246"/>
        <a:ext cx="1533119" cy="1022079"/>
      </dsp:txXfrm>
    </dsp:sp>
    <dsp:sp modelId="{D4E02709-8B82-439D-9F1D-5FE6CA80EFBA}">
      <dsp:nvSpPr>
        <dsp:cNvPr id="0" name=""/>
        <dsp:cNvSpPr/>
      </dsp:nvSpPr>
      <dsp:spPr>
        <a:xfrm>
          <a:off x="628598" y="478673"/>
          <a:ext cx="4769703" cy="4769703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Narrator Avatar Window during Slide Show</a:t>
          </a:r>
          <a:endParaRPr lang="en-US" sz="1600" kern="1200"/>
        </a:p>
      </dsp:txBody>
      <dsp:txXfrm>
        <a:off x="3700514" y="2657974"/>
        <a:ext cx="1419554" cy="1135643"/>
      </dsp:txXfrm>
    </dsp:sp>
    <dsp:sp modelId="{99A9E158-47BD-4153-AEEE-55EEA2E49BAD}">
      <dsp:nvSpPr>
        <dsp:cNvPr id="0" name=""/>
        <dsp:cNvSpPr/>
      </dsp:nvSpPr>
      <dsp:spPr>
        <a:xfrm>
          <a:off x="520712" y="557033"/>
          <a:ext cx="4769703" cy="4769703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Gif/Movie Container Picker</a:t>
          </a:r>
          <a:endParaRPr lang="en-US" sz="1600" kern="1200"/>
        </a:p>
      </dsp:txBody>
      <dsp:txXfrm>
        <a:off x="2224177" y="3907182"/>
        <a:ext cx="1362772" cy="1249208"/>
      </dsp:txXfrm>
    </dsp:sp>
    <dsp:sp modelId="{85D84F75-C8D4-4038-961C-28A03CFD6889}">
      <dsp:nvSpPr>
        <dsp:cNvPr id="0" name=""/>
        <dsp:cNvSpPr/>
      </dsp:nvSpPr>
      <dsp:spPr>
        <a:xfrm>
          <a:off x="412825" y="478673"/>
          <a:ext cx="4769703" cy="4769703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/>
            <a:t>Speech Script Container-Pointer</a:t>
          </a:r>
          <a:endParaRPr lang="en-US" sz="1600" kern="1200" dirty="0"/>
        </a:p>
      </dsp:txBody>
      <dsp:txXfrm>
        <a:off x="691058" y="2657974"/>
        <a:ext cx="1419554" cy="1135643"/>
      </dsp:txXfrm>
    </dsp:sp>
    <dsp:sp modelId="{9E9CFCD3-EBAE-4273-B60C-5D1CB6676A2E}">
      <dsp:nvSpPr>
        <dsp:cNvPr id="0" name=""/>
        <dsp:cNvSpPr/>
      </dsp:nvSpPr>
      <dsp:spPr>
        <a:xfrm>
          <a:off x="453709" y="351481"/>
          <a:ext cx="4769703" cy="4769703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/>
            <a:t>Payload (Memory Management) during Slide Show*</a:t>
          </a:r>
          <a:endParaRPr lang="en-US" sz="1600" kern="1200"/>
        </a:p>
      </dsp:txBody>
      <dsp:txXfrm>
        <a:off x="1202098" y="1153246"/>
        <a:ext cx="1533119" cy="1022079"/>
      </dsp:txXfrm>
    </dsp:sp>
    <dsp:sp modelId="{74D389D5-83AB-4A6A-AF5C-6CC4BD89EB6C}">
      <dsp:nvSpPr>
        <dsp:cNvPr id="0" name=""/>
        <dsp:cNvSpPr/>
      </dsp:nvSpPr>
      <dsp:spPr>
        <a:xfrm>
          <a:off x="292222" y="56214"/>
          <a:ext cx="5360238" cy="536023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9605A-B670-4A0F-AD01-4DDA097217B4}">
      <dsp:nvSpPr>
        <dsp:cNvPr id="0" name=""/>
        <dsp:cNvSpPr/>
      </dsp:nvSpPr>
      <dsp:spPr>
        <a:xfrm>
          <a:off x="333660" y="183364"/>
          <a:ext cx="5360238" cy="536023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342F4-00C1-41ED-9147-E182191358AC}">
      <dsp:nvSpPr>
        <dsp:cNvPr id="0" name=""/>
        <dsp:cNvSpPr/>
      </dsp:nvSpPr>
      <dsp:spPr>
        <a:xfrm>
          <a:off x="225444" y="261963"/>
          <a:ext cx="5360238" cy="536023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A4156-936D-43F2-954E-D36801612303}">
      <dsp:nvSpPr>
        <dsp:cNvPr id="0" name=""/>
        <dsp:cNvSpPr/>
      </dsp:nvSpPr>
      <dsp:spPr>
        <a:xfrm>
          <a:off x="117228" y="183364"/>
          <a:ext cx="5360238" cy="536023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93F17-E992-474A-BE8B-1CD65670DEFA}">
      <dsp:nvSpPr>
        <dsp:cNvPr id="0" name=""/>
        <dsp:cNvSpPr/>
      </dsp:nvSpPr>
      <dsp:spPr>
        <a:xfrm>
          <a:off x="158666" y="56214"/>
          <a:ext cx="5360238" cy="536023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CBF71-3205-47EF-A9C0-6C7C285C000F}">
      <dsp:nvSpPr>
        <dsp:cNvPr id="0" name=""/>
        <dsp:cNvSpPr/>
      </dsp:nvSpPr>
      <dsp:spPr>
        <a:xfrm>
          <a:off x="1380102" y="2595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speech script file and location</a:t>
          </a:r>
        </a:p>
      </dsp:txBody>
      <dsp:txXfrm>
        <a:off x="1380102" y="2595"/>
        <a:ext cx="5520409" cy="751487"/>
      </dsp:txXfrm>
    </dsp:sp>
    <dsp:sp modelId="{7E675B3F-ABF5-40E8-83D0-FDCC2B0693B5}">
      <dsp:nvSpPr>
        <dsp:cNvPr id="0" name=""/>
        <dsp:cNvSpPr/>
      </dsp:nvSpPr>
      <dsp:spPr>
        <a:xfrm>
          <a:off x="0" y="2595"/>
          <a:ext cx="1380102" cy="7514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Identify</a:t>
          </a:r>
        </a:p>
      </dsp:txBody>
      <dsp:txXfrm>
        <a:off x="0" y="2595"/>
        <a:ext cx="1380102" cy="751487"/>
      </dsp:txXfrm>
    </dsp:sp>
    <dsp:sp modelId="{12DFD44B-0AEE-4519-AAF8-17C642D87E14}">
      <dsp:nvSpPr>
        <dsp:cNvPr id="0" name=""/>
        <dsp:cNvSpPr/>
      </dsp:nvSpPr>
      <dsp:spPr>
        <a:xfrm>
          <a:off x="1380102" y="799172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1123294"/>
            <a:satOff val="-3805"/>
            <a:lumOff val="-48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23294"/>
              <a:satOff val="-3805"/>
              <a:lumOff val="-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Recognise supported file types = txt, docx</a:t>
          </a:r>
        </a:p>
      </dsp:txBody>
      <dsp:txXfrm>
        <a:off x="1380102" y="799172"/>
        <a:ext cx="5520409" cy="751487"/>
      </dsp:txXfrm>
    </dsp:sp>
    <dsp:sp modelId="{A83927C5-90D1-40D7-99C8-C050D7802B8B}">
      <dsp:nvSpPr>
        <dsp:cNvPr id="0" name=""/>
        <dsp:cNvSpPr/>
      </dsp:nvSpPr>
      <dsp:spPr>
        <a:xfrm>
          <a:off x="0" y="799172"/>
          <a:ext cx="1380102" cy="751487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Recognise</a:t>
          </a:r>
        </a:p>
      </dsp:txBody>
      <dsp:txXfrm>
        <a:off x="0" y="799172"/>
        <a:ext cx="1380102" cy="751487"/>
      </dsp:txXfrm>
    </dsp:sp>
    <dsp:sp modelId="{E993B512-2ADC-441E-AD2A-D069B5520730}">
      <dsp:nvSpPr>
        <dsp:cNvPr id="0" name=""/>
        <dsp:cNvSpPr/>
      </dsp:nvSpPr>
      <dsp:spPr>
        <a:xfrm>
          <a:off x="1380102" y="1595749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hlinkClick xmlns:r="http://schemas.openxmlformats.org/officeDocument/2006/relationships" r:id="rId1"/>
            </a:rPr>
            <a:t>Parse</a:t>
          </a:r>
          <a:r>
            <a:rPr lang="en-US" sz="1300" kern="1200" dirty="0"/>
            <a:t> and </a:t>
          </a:r>
          <a:r>
            <a:rPr lang="en-US" sz="1300" kern="1200" dirty="0">
              <a:hlinkClick xmlns:r="http://schemas.openxmlformats.org/officeDocument/2006/relationships" r:id="rId2"/>
            </a:rPr>
            <a:t>vectorize</a:t>
          </a:r>
          <a:r>
            <a:rPr lang="en-US" sz="1300" kern="1200" dirty="0"/>
            <a:t> data frame (word, alphabet and numbers) speech script</a:t>
          </a:r>
        </a:p>
      </dsp:txBody>
      <dsp:txXfrm>
        <a:off x="1380102" y="1595749"/>
        <a:ext cx="5520409" cy="751487"/>
      </dsp:txXfrm>
    </dsp:sp>
    <dsp:sp modelId="{059B1019-72E8-4BB0-A6B7-6EBA4FC2DD97}">
      <dsp:nvSpPr>
        <dsp:cNvPr id="0" name=""/>
        <dsp:cNvSpPr/>
      </dsp:nvSpPr>
      <dsp:spPr>
        <a:xfrm>
          <a:off x="0" y="1595749"/>
          <a:ext cx="1380102" cy="75148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Parse</a:t>
          </a:r>
        </a:p>
      </dsp:txBody>
      <dsp:txXfrm>
        <a:off x="0" y="1595749"/>
        <a:ext cx="1380102" cy="751487"/>
      </dsp:txXfrm>
    </dsp:sp>
    <dsp:sp modelId="{6D44C738-0C19-416F-AE24-6360DE497328}">
      <dsp:nvSpPr>
        <dsp:cNvPr id="0" name=""/>
        <dsp:cNvSpPr/>
      </dsp:nvSpPr>
      <dsp:spPr>
        <a:xfrm>
          <a:off x="1380102" y="2392326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Match each vectorized word, alphabet and numbers to gif/movie library</a:t>
          </a:r>
        </a:p>
      </dsp:txBody>
      <dsp:txXfrm>
        <a:off x="1380102" y="2392326"/>
        <a:ext cx="5520409" cy="751487"/>
      </dsp:txXfrm>
    </dsp:sp>
    <dsp:sp modelId="{E9E59F2A-503D-4CB2-BD69-2E1D26F81816}">
      <dsp:nvSpPr>
        <dsp:cNvPr id="0" name=""/>
        <dsp:cNvSpPr/>
      </dsp:nvSpPr>
      <dsp:spPr>
        <a:xfrm>
          <a:off x="0" y="2392326"/>
          <a:ext cx="1380102" cy="75148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Match</a:t>
          </a:r>
        </a:p>
      </dsp:txBody>
      <dsp:txXfrm>
        <a:off x="0" y="2392326"/>
        <a:ext cx="1380102" cy="751487"/>
      </dsp:txXfrm>
    </dsp:sp>
    <dsp:sp modelId="{E75AE670-EC53-4B9A-8287-A383865E7FB3}">
      <dsp:nvSpPr>
        <dsp:cNvPr id="0" name=""/>
        <dsp:cNvSpPr/>
      </dsp:nvSpPr>
      <dsp:spPr>
        <a:xfrm>
          <a:off x="1380102" y="3188903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Develop a fuzzy matching algorithm for vectorized data frame to gif/movie descriptor – T2SLFuzzy program</a:t>
          </a:r>
        </a:p>
      </dsp:txBody>
      <dsp:txXfrm>
        <a:off x="1380102" y="3188903"/>
        <a:ext cx="5520409" cy="751487"/>
      </dsp:txXfrm>
    </dsp:sp>
    <dsp:sp modelId="{098BD1CE-B237-493C-821C-941D82DCA398}">
      <dsp:nvSpPr>
        <dsp:cNvPr id="0" name=""/>
        <dsp:cNvSpPr/>
      </dsp:nvSpPr>
      <dsp:spPr>
        <a:xfrm>
          <a:off x="0" y="3188903"/>
          <a:ext cx="1380102" cy="75148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</a:t>
          </a:r>
        </a:p>
      </dsp:txBody>
      <dsp:txXfrm>
        <a:off x="0" y="3188903"/>
        <a:ext cx="1380102" cy="751487"/>
      </dsp:txXfrm>
    </dsp:sp>
    <dsp:sp modelId="{2B24BE8E-1AE9-4C55-A706-495EB300749A}">
      <dsp:nvSpPr>
        <dsp:cNvPr id="0" name=""/>
        <dsp:cNvSpPr/>
      </dsp:nvSpPr>
      <dsp:spPr>
        <a:xfrm>
          <a:off x="1380102" y="3985480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5616468"/>
            <a:satOff val="-19027"/>
            <a:lumOff val="-244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616468"/>
              <a:satOff val="-19027"/>
              <a:lumOff val="-2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Load T2SLFuzzy in memory to do background matching learning</a:t>
          </a:r>
        </a:p>
      </dsp:txBody>
      <dsp:txXfrm>
        <a:off x="1380102" y="3985480"/>
        <a:ext cx="5520409" cy="751487"/>
      </dsp:txXfrm>
    </dsp:sp>
    <dsp:sp modelId="{1FAF17C0-FB5F-414E-9E32-CD2B35163856}">
      <dsp:nvSpPr>
        <dsp:cNvPr id="0" name=""/>
        <dsp:cNvSpPr/>
      </dsp:nvSpPr>
      <dsp:spPr>
        <a:xfrm>
          <a:off x="0" y="3985480"/>
          <a:ext cx="1380102" cy="751487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Load</a:t>
          </a:r>
        </a:p>
      </dsp:txBody>
      <dsp:txXfrm>
        <a:off x="0" y="3985480"/>
        <a:ext cx="1380102" cy="751487"/>
      </dsp:txXfrm>
    </dsp:sp>
    <dsp:sp modelId="{9D0C1302-B4CE-40EB-BB12-3F932AA21D54}">
      <dsp:nvSpPr>
        <dsp:cNvPr id="0" name=""/>
        <dsp:cNvSpPr/>
      </dsp:nvSpPr>
      <dsp:spPr>
        <a:xfrm>
          <a:off x="1380102" y="4782058"/>
          <a:ext cx="5520409" cy="75148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111" tIns="190878" rIns="107111" bIns="19087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Provide user readiness alert if T2SLFuzzy is completed for each slide</a:t>
          </a:r>
        </a:p>
      </dsp:txBody>
      <dsp:txXfrm>
        <a:off x="1380102" y="4782058"/>
        <a:ext cx="5520409" cy="751487"/>
      </dsp:txXfrm>
    </dsp:sp>
    <dsp:sp modelId="{9FC88DD4-E284-4DE4-B3B7-48FCEA0030F1}">
      <dsp:nvSpPr>
        <dsp:cNvPr id="0" name=""/>
        <dsp:cNvSpPr/>
      </dsp:nvSpPr>
      <dsp:spPr>
        <a:xfrm>
          <a:off x="0" y="4782058"/>
          <a:ext cx="1380102" cy="7514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30" tIns="74230" rIns="73030" bIns="7423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</a:t>
          </a:r>
        </a:p>
      </dsp:txBody>
      <dsp:txXfrm>
        <a:off x="0" y="4782058"/>
        <a:ext cx="1380102" cy="751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D6B6F-0737-4C91-A3B4-D3D4EA5529AF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846CF-90E8-4A54-8275-247469AF397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779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G44cXppemNTRFpicXpNYUhickkzb2hNc3RPUXxBQ3Jtc0traGR2eFBRZnRRUFdKOEpMRnk0dTVTUHhUbGpqelFGYk9nS0tSMkdDYzBiVGp3bHp1SmxrcXYwTlcwcXFmV3Q4NzV5SDVtck5KcF9hNmI0RldnYURvYXZQQXVDbmhNb25meDFDc2lxY2ZkLXBhV3ZQNA&amp;q=https%3A%2F%2Fgithub.com%2Fnicknochnack%2FRealTimeObjectDetec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redirect?event=video_description&amp;redir_token=QUFFLUhqbGU1X0diTnVUakwwQ1BYUmplWVdka2NaM0poUXxBQ3Jtc0trU1VpS0ozZjlWR01NQUVkYlJQdjNvOUg3ckFYeHkxQWJBMlJXd2JnbGdOcWhjLXpOc1FNRGQ3ZjZnQVhrUk9wMGx2RGVzWjJmOU1iNjUxTEVSdVFPWVhqM1hxWGZVRVAyQzRaX05hZzlNTEcxT3J4TQ&amp;q=https%3A%2F%2Ftensorflow-object-detection-api-tutorial.readthedocs.io%2Fen%2Flatest%2Finstall.html" TargetMode="External"/><Relationship Id="rId5" Type="http://schemas.openxmlformats.org/officeDocument/2006/relationships/hyperlink" Target="https://www.youtube.com/redirect?event=video_description&amp;redir_token=QUFFLUhqbTdidVpzc3RGcC1LUTlaaWxZR1JlU1BvTjlpd3xBQ3Jtc0tsRjFUX2ljdkgwTVhNcENfSXV4dWNSa0RxZkF6UEc1S0VGOXdQcTdqRTVoR2xrREcxb3ZXc2dSQmtCSV9DVm1EU0lWY2tTTWpsdFZNbC1ZcFpZRnpsZ1QtSVRaRFk1X3pjaHdKY3NBal9FX0hDZlpHSQ&amp;q=https%3A%2F%2Fgithub.com%2Ftzutalin%2FlabelImg" TargetMode="External"/><Relationship Id="rId4" Type="http://schemas.openxmlformats.org/officeDocument/2006/relationships/hyperlink" Target="https://www.youtube.com/watch?v=IOI0o3Cxv9Q&amp;t=0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HearMeSeeMe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</a:p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Hi, there,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I had the best day of my life. Because I can explain to you using Hear me, See me.</a:t>
            </a:r>
          </a:p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HearMeSeeMe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111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HearMeSeeMe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</a:p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This project</a:t>
            </a:r>
          </a:p>
          <a:p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HearMeSeeMe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===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90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focused on five areas:</a:t>
            </a:r>
          </a:p>
          <a:p>
            <a:pPr marL="228600" indent="-228600"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powerpoint</a:t>
            </a:r>
            <a:r>
              <a:rPr lang="en-US" dirty="0"/>
              <a:t> add-in</a:t>
            </a:r>
          </a:p>
          <a:p>
            <a:pPr marL="228600" indent="-228600">
              <a:buAutoNum type="arabicPeriod"/>
            </a:pPr>
            <a:r>
              <a:rPr lang="en-US" dirty="0"/>
              <a:t>Automatic video play during slide show</a:t>
            </a:r>
          </a:p>
          <a:p>
            <a:pPr marL="228600" indent="-228600">
              <a:buAutoNum type="arabicPeriod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43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009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281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In this video you’ll learn how to: 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Collect images for deep learning using your webcam and OpenCV 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Label images for sign language detection using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LabelImg</a:t>
            </a:r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Setup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Tensorflow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Object Detection pipeline configuration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Use transfer learning to train a deep learning model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Detect sign language in real time using OpenCV Get the training template here: 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https://github.com/</a:t>
            </a:r>
            <a:r>
              <a:rPr lang="en-US" b="0" i="0" dirty="0" err="1">
                <a:effectLst/>
                <a:latin typeface="Roboto" panose="02000000000000000000" pitchFamily="2" charset="0"/>
                <a:hlinkClick r:id="rId3"/>
              </a:rPr>
              <a:t>nicknochnack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/</a:t>
            </a:r>
            <a:r>
              <a:rPr lang="en-US" b="0" i="0" dirty="0" err="1">
                <a:effectLst/>
                <a:latin typeface="Roboto" panose="02000000000000000000" pitchFamily="2" charset="0"/>
                <a:hlinkClick r:id="rId3"/>
              </a:rPr>
              <a:t>RealT</a:t>
            </a:r>
            <a:r>
              <a:rPr lang="en-US" b="0" i="0" dirty="0">
                <a:effectLst/>
                <a:latin typeface="Roboto" panose="02000000000000000000" pitchFamily="2" charset="0"/>
                <a:hlinkClick r:id="rId3"/>
              </a:rPr>
              <a:t>...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Other Links Mentioned in the Video Face Mask Detection Video: </a:t>
            </a:r>
            <a:r>
              <a:rPr lang="en-US" b="0" i="0" dirty="0">
                <a:effectLst/>
                <a:latin typeface="Roboto" panose="02000000000000000000" pitchFamily="2" charset="0"/>
                <a:hlinkClick r:id="rId4"/>
              </a:rPr>
              <a:t>https://youtu.be/IOI0o3Cxv9Q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LabelImg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b="0" i="0" dirty="0">
                <a:effectLst/>
                <a:latin typeface="Roboto" panose="02000000000000000000" pitchFamily="2" charset="0"/>
                <a:hlinkClick r:id="rId5"/>
              </a:rPr>
              <a:t>https://github.com/tzutalin/labelImg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Installing the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Tensorflow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Object Detection API: </a:t>
            </a:r>
            <a:r>
              <a:rPr lang="en-US" b="0" i="0" dirty="0">
                <a:effectLst/>
                <a:latin typeface="Roboto" panose="02000000000000000000" pitchFamily="2" charset="0"/>
                <a:hlinkClick r:id="rId6"/>
              </a:rPr>
              <a:t>https://tensorflow-object-detection-a...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00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077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846CF-90E8-4A54-8275-247469AF397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823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A5C0-541F-4C3E-B6C5-CF498147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41DB0-D422-468A-8688-CD6E3FCF8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0ED1-4B38-4FBF-BDEE-4B946379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382E1-FA5D-4F60-BDB8-CDCBE643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36036-BAC2-4004-BCB8-30BB5506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638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37A2-60B1-4911-B02A-EF2CCC26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05DCF-FF78-4D90-A953-AD930CF2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C991-19F8-4927-A64F-395108470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BA714-7B87-41E0-89FF-F1827822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DB5BD-EC09-45B5-B7FB-7F0B28C6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017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7778F-8748-456B-902E-14299DE05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2A56F-3E7E-4B77-92DA-439CEC476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25042-52A3-4A8D-BFFE-BF56BFC1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7464-16F4-4F73-887F-4E3C97D7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2C9B9-B757-4257-BEBE-8E3AE33F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989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3B31-BEB0-4D7C-B02B-CBEC639A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77DF-C77E-405B-878C-E493B818C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8E4BE-BFA6-4E0A-9696-EEA3ED0FB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14110-002C-47B2-A467-54F4BC06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BA96B-382C-4851-80FD-50C58F39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15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DAE5-2A4B-4E2E-B7CE-A16CB3AF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FE738-D4CB-4374-B714-B56D12B1B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734A-76A8-4DBB-81B6-4BBE3D45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72B92-D6A1-435C-A9B8-C2CEFD22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CA3A-12BC-4D9A-8A87-53A3F6AF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6517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95C8-7C84-402F-87E8-C6EA32D3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A04FF-3DA5-4575-A491-71144F3B1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F9899-6316-4DD8-AB93-72FA09706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9FAF-5E89-4F04-AE66-0BC4F11C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252A6-AC60-473E-8582-97B52945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BF952-FE20-4A7F-BB60-07E92E20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918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C229-A398-4E19-B4D1-6A6315A5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82C8F-67E5-46FB-88B6-F313BF211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5315B-D7A6-467D-8D66-C099DA01B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C7FBF-51DB-4899-BEF8-FC8D0D79D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554CE-44AC-4438-B590-3256B55FF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50850-8CED-4793-A3A4-147B59EE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47270-7514-45B3-9048-E47EDCEA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07DE0-567B-44A2-8257-C334B1D0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995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288A-04B1-4A58-94C3-E892C35C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6769C-8D00-49B8-8AB5-AE1A5D14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01626-8351-4635-998D-6DFBBEE5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444E9-7647-406F-80FF-E731D1AC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82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1A2A4-8962-45B1-AFA3-138F51A9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47BEB-86BC-40BA-A389-E578734F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56ED6-6D10-450F-8C43-307F03D8B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52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B695-432E-4563-98D3-FED2093E8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F4C0-B687-4461-90BA-EB5BA1D8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629EF-49C7-46A2-ACDE-949A84C51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C5FA4-806B-4F8D-8B83-C688F1C3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B7756-F2AB-449C-9746-753928C9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89881-D88B-4C28-B93C-3B0D7966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22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1C01-2352-429B-B565-16D6CD79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D917A7-C060-44FD-BD55-2ECE6DAA5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5B3A4-F335-4EAF-ACBF-FD01F7A22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C4EC6-F7B8-45E1-B5D6-52074742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1A3AB-6D51-4823-BB3A-F6FC4726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A0138-D95C-475E-8AA0-0A48D1E3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562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DD401-0CDC-4AC8-B0A1-D56FFA44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286B3-242A-4C07-BE8E-FBBB1F9AC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BF67-DD9E-47AE-B2DA-F0950D85F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2EA96-C6F0-4ED7-B971-E9EAE79C33BD}" type="datetimeFigureOut">
              <a:rPr lang="en-SG" smtClean="0"/>
              <a:t>13/10/2021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FD15D-E1B1-4966-92FD-BD9285E8F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DB63-A73E-4685-B812-447B25103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568D0-0A22-4836-82AB-C52BAADC773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980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DXdlXlaCco?feature=oembed" TargetMode="Externa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log.groupdocs.cloud/2021/07/16/parse-word-documents-using-rest-api-in-node-js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A5C9A-F5D8-4777-9053-4BC68B373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SG" sz="5400" dirty="0">
                <a:solidFill>
                  <a:schemeClr val="bg1"/>
                </a:solidFill>
              </a:rPr>
              <a:t>SL Presenter Add-In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DF567-BA4E-44B9-BAB9-42950A717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For PowerPoint Design Idea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7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ACA13-9BB1-404E-89F0-701050C1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SG" sz="4000" b="1" dirty="0">
                <a:solidFill>
                  <a:schemeClr val="tx2"/>
                </a:solidFill>
              </a:rPr>
              <a:t>Our Winning Build Components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9AE23-C17A-4E41-9DB9-5E098DD8C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792951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053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7C3C3-37BA-4268-BC6E-0142FA34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SG" sz="4600" dirty="0">
                <a:solidFill>
                  <a:srgbClr val="FFFFFF"/>
                </a:solidFill>
              </a:rPr>
              <a:t>SL Add-In for PowerPoint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0C2A1-59A5-4C44-8F0D-838452F20709}"/>
              </a:ext>
            </a:extLst>
          </p:cNvPr>
          <p:cNvSpPr txBox="1"/>
          <p:nvPr/>
        </p:nvSpPr>
        <p:spPr>
          <a:xfrm>
            <a:off x="734606" y="6219825"/>
            <a:ext cx="714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*To be considered at a later stage but must take into serious consideration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069D283-92C4-4270-8ACA-7285CA0C6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3858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08B07A-488A-47F6-A080-A2B896891311}"/>
              </a:ext>
            </a:extLst>
          </p:cNvPr>
          <p:cNvSpPr txBox="1"/>
          <p:nvPr/>
        </p:nvSpPr>
        <p:spPr>
          <a:xfrm>
            <a:off x="9145090" y="1181685"/>
            <a:ext cx="91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solidFill>
                  <a:schemeClr val="bg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3398F-0BEC-4F90-BFFB-F3A2A1DCC6AB}"/>
              </a:ext>
            </a:extLst>
          </p:cNvPr>
          <p:cNvSpPr txBox="1"/>
          <p:nvPr/>
        </p:nvSpPr>
        <p:spPr>
          <a:xfrm>
            <a:off x="9601201" y="4238393"/>
            <a:ext cx="91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solidFill>
                  <a:schemeClr val="bg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8A3F9-59EA-4345-95EC-BB9D35F27E1A}"/>
              </a:ext>
            </a:extLst>
          </p:cNvPr>
          <p:cNvSpPr txBox="1"/>
          <p:nvPr/>
        </p:nvSpPr>
        <p:spPr>
          <a:xfrm>
            <a:off x="7210698" y="5007834"/>
            <a:ext cx="91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solidFill>
                  <a:schemeClr val="bg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5776B-A26F-46F2-9CFB-4E9B2F6BCAC2}"/>
              </a:ext>
            </a:extLst>
          </p:cNvPr>
          <p:cNvSpPr txBox="1"/>
          <p:nvPr/>
        </p:nvSpPr>
        <p:spPr>
          <a:xfrm>
            <a:off x="6284946" y="4337860"/>
            <a:ext cx="91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solidFill>
                  <a:schemeClr val="bg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5B2A43-A437-4154-9F4F-A2D153A99D84}"/>
              </a:ext>
            </a:extLst>
          </p:cNvPr>
          <p:cNvSpPr txBox="1"/>
          <p:nvPr/>
        </p:nvSpPr>
        <p:spPr>
          <a:xfrm>
            <a:off x="7210698" y="917942"/>
            <a:ext cx="91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400" b="1" dirty="0">
                <a:solidFill>
                  <a:schemeClr val="bg1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5</a:t>
            </a:r>
          </a:p>
        </p:txBody>
      </p:sp>
      <p:pic>
        <p:nvPicPr>
          <p:cNvPr id="4" name="-_uz-MBlLZs">
            <a:hlinkClick r:id="" action="ppaction://media"/>
            <a:extLst>
              <a:ext uri="{FF2B5EF4-FFF2-40B4-BE49-F238E27FC236}">
                <a16:creationId xmlns:a16="http://schemas.microsoft.com/office/drawing/2014/main" id="{1831AB94-13B7-4984-BC65-39F838BECF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3783" y="6829059"/>
            <a:ext cx="3845169" cy="21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D784-751B-43EA-B615-3A0A1914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 Presenter Add-In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1586-7603-4E93-9189-8F2BE5B68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6785" y="2462874"/>
            <a:ext cx="5557225" cy="3059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DEA5A-7215-4621-B608-F91CF615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02669" y="1974735"/>
            <a:ext cx="12192000" cy="44300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8D69C69-775E-4D83-B262-A95DD1F7392C}"/>
              </a:ext>
            </a:extLst>
          </p:cNvPr>
          <p:cNvSpPr/>
          <p:nvPr/>
        </p:nvSpPr>
        <p:spPr>
          <a:xfrm>
            <a:off x="4551977" y="3429000"/>
            <a:ext cx="1228099" cy="1042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7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BA6C5-B09F-49AF-800E-91F97A4F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SG" sz="5400"/>
              <a:t>Text to SL Converter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E57DCF-EA58-422C-86F2-D8A9911A5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01675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789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632F-705D-45A9-9891-8AFD0EE4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SL to Text and/or Speech Converter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nline Media 3" title="Real Time Sign Language Detection with Tensorflow Object Detection and Python | Deep Learning SSD">
            <a:hlinkClick r:id="" action="ppaction://media"/>
            <a:extLst>
              <a:ext uri="{FF2B5EF4-FFF2-40B4-BE49-F238E27FC236}">
                <a16:creationId xmlns:a16="http://schemas.microsoft.com/office/drawing/2014/main" id="{A2D68834-8170-4EE2-B177-C6F6042051C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20619" y="0"/>
            <a:ext cx="6271380" cy="4658016"/>
          </a:xfrm>
          <a:prstGeom prst="rect">
            <a:avLst/>
          </a:prstGeom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1787-5660-45F8-94E7-6AA848D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Consideration – Speaker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453B-5A35-4BDF-8F41-FCD3BFE6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To distinguish and separate each slide speaker text, the Add-in will need to have a file pointer mechanism for each speech text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EA812-61D1-4628-A339-56FB6A01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0759"/>
            <a:ext cx="7620000" cy="3206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76DD1-7B12-4E42-85E6-9B292027E2A6}"/>
              </a:ext>
            </a:extLst>
          </p:cNvPr>
          <p:cNvSpPr txBox="1"/>
          <p:nvPr/>
        </p:nvSpPr>
        <p:spPr>
          <a:xfrm>
            <a:off x="8935656" y="2895580"/>
            <a:ext cx="2928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Slide01.docx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2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Slide02.docx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3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Slide03.docx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4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Slide04.docx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Slide05.docx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dirty="0"/>
              <a:t>Slide 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SG" dirty="0"/>
              <a:t>Slide06.docx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81E483-B198-4C7F-B4D4-E402D33B148D}"/>
              </a:ext>
            </a:extLst>
          </p:cNvPr>
          <p:cNvSpPr/>
          <p:nvPr/>
        </p:nvSpPr>
        <p:spPr>
          <a:xfrm rot="1406248">
            <a:off x="8885500" y="384274"/>
            <a:ext cx="3556322" cy="90282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This is a stopgap measure</a:t>
            </a:r>
          </a:p>
        </p:txBody>
      </p:sp>
    </p:spTree>
    <p:extLst>
      <p:ext uri="{BB962C8B-B14F-4D97-AF65-F5344CB8AC3E}">
        <p14:creationId xmlns:p14="http://schemas.microsoft.com/office/powerpoint/2010/main" val="356922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EA156C-C493-400A-B684-6061ED77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8" y="3619541"/>
            <a:ext cx="5638800" cy="224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41787-5660-45F8-94E7-6AA848D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Consideration – T2SLFuzzy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453B-5A35-4BDF-8F41-FCD3BFE6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62" y="1516103"/>
            <a:ext cx="10515600" cy="4351338"/>
          </a:xfrm>
        </p:spPr>
        <p:txBody>
          <a:bodyPr/>
          <a:lstStyle/>
          <a:p>
            <a:r>
              <a:rPr lang="en-SG" dirty="0"/>
              <a:t>To identify and match vector words from </a:t>
            </a:r>
            <a:r>
              <a:rPr lang="en-SG" dirty="0" err="1"/>
              <a:t>dataframe</a:t>
            </a:r>
            <a:r>
              <a:rPr lang="en-SG" dirty="0"/>
              <a:t> with our SL gif/movie library, we can use the file name (or any file descriptor) and train the model to enhance speed of identification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81E483-B198-4C7F-B4D4-E402D33B148D}"/>
              </a:ext>
            </a:extLst>
          </p:cNvPr>
          <p:cNvSpPr/>
          <p:nvPr/>
        </p:nvSpPr>
        <p:spPr>
          <a:xfrm rot="1044365">
            <a:off x="8790370" y="175554"/>
            <a:ext cx="3556322" cy="90282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This is a stopgap measure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730E8-9D4E-4B1E-8719-EBC62221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79" y="3323116"/>
            <a:ext cx="3885356" cy="3257272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E3B41F64-7BD6-4DC6-892B-E025B1F68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65" y="3282951"/>
            <a:ext cx="3646497" cy="27127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92340B-4551-48A6-9E2A-C2BB397136E5}"/>
              </a:ext>
            </a:extLst>
          </p:cNvPr>
          <p:cNvCxnSpPr/>
          <p:nvPr/>
        </p:nvCxnSpPr>
        <p:spPr>
          <a:xfrm flipV="1">
            <a:off x="6215605" y="4001294"/>
            <a:ext cx="1643605" cy="2929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E1FD3-06D0-44A4-80B7-6BC97D62DC02}"/>
              </a:ext>
            </a:extLst>
          </p:cNvPr>
          <p:cNvCxnSpPr>
            <a:cxnSpLocks/>
          </p:cNvCxnSpPr>
          <p:nvPr/>
        </p:nvCxnSpPr>
        <p:spPr>
          <a:xfrm>
            <a:off x="5495503" y="4675961"/>
            <a:ext cx="4018887" cy="33659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3098F-E46D-417B-A397-BF7BD8E13560}"/>
              </a:ext>
            </a:extLst>
          </p:cNvPr>
          <p:cNvCxnSpPr>
            <a:cxnSpLocks/>
          </p:cNvCxnSpPr>
          <p:nvPr/>
        </p:nvCxnSpPr>
        <p:spPr>
          <a:xfrm flipV="1">
            <a:off x="5495503" y="3866357"/>
            <a:ext cx="5073028" cy="117961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7A1CE9-2DE5-414E-B7B8-21B9D9F6C141}"/>
              </a:ext>
            </a:extLst>
          </p:cNvPr>
          <p:cNvCxnSpPr>
            <a:cxnSpLocks/>
          </p:cNvCxnSpPr>
          <p:nvPr/>
        </p:nvCxnSpPr>
        <p:spPr>
          <a:xfrm>
            <a:off x="4956858" y="4330499"/>
            <a:ext cx="5580927" cy="15250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E053AA-E695-418E-9A28-09500BE53A64}"/>
              </a:ext>
            </a:extLst>
          </p:cNvPr>
          <p:cNvCxnSpPr>
            <a:cxnSpLocks/>
          </p:cNvCxnSpPr>
          <p:nvPr/>
        </p:nvCxnSpPr>
        <p:spPr>
          <a:xfrm>
            <a:off x="4988536" y="5054272"/>
            <a:ext cx="4340659" cy="88669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34349E-4187-448E-A861-C357785BAC44}"/>
              </a:ext>
            </a:extLst>
          </p:cNvPr>
          <p:cNvCxnSpPr>
            <a:cxnSpLocks/>
          </p:cNvCxnSpPr>
          <p:nvPr/>
        </p:nvCxnSpPr>
        <p:spPr>
          <a:xfrm>
            <a:off x="5526834" y="4245102"/>
            <a:ext cx="5239432" cy="59234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DB6CA3-1339-402C-9C7B-3230D0F7430F}"/>
              </a:ext>
            </a:extLst>
          </p:cNvPr>
          <p:cNvCxnSpPr>
            <a:cxnSpLocks/>
          </p:cNvCxnSpPr>
          <p:nvPr/>
        </p:nvCxnSpPr>
        <p:spPr>
          <a:xfrm flipV="1">
            <a:off x="6215605" y="3691255"/>
            <a:ext cx="2973999" cy="135331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1C161F-71BE-4232-97C1-B530E217D54C}"/>
              </a:ext>
            </a:extLst>
          </p:cNvPr>
          <p:cNvCxnSpPr>
            <a:cxnSpLocks/>
          </p:cNvCxnSpPr>
          <p:nvPr/>
        </p:nvCxnSpPr>
        <p:spPr>
          <a:xfrm>
            <a:off x="6198243" y="4630798"/>
            <a:ext cx="1796970" cy="10872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1DF329-2468-4C00-97C9-9EC5C7A9CCB0}"/>
              </a:ext>
            </a:extLst>
          </p:cNvPr>
          <p:cNvCxnSpPr>
            <a:cxnSpLocks/>
          </p:cNvCxnSpPr>
          <p:nvPr/>
        </p:nvCxnSpPr>
        <p:spPr>
          <a:xfrm>
            <a:off x="5012803" y="4618592"/>
            <a:ext cx="2846407" cy="132056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21F150-F9C0-4C30-BB91-FA3C59EFB0D1}"/>
              </a:ext>
            </a:extLst>
          </p:cNvPr>
          <p:cNvSpPr txBox="1"/>
          <p:nvPr/>
        </p:nvSpPr>
        <p:spPr>
          <a:xfrm>
            <a:off x="1181583" y="6147058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Speaker Script Parser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D9E88C-7889-48BE-B42A-8AEAB62B8F4B}"/>
              </a:ext>
            </a:extLst>
          </p:cNvPr>
          <p:cNvSpPr txBox="1"/>
          <p:nvPr/>
        </p:nvSpPr>
        <p:spPr>
          <a:xfrm>
            <a:off x="8530549" y="2941915"/>
            <a:ext cx="216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SL Images Repository</a:t>
            </a:r>
          </a:p>
        </p:txBody>
      </p:sp>
    </p:spTree>
    <p:extLst>
      <p:ext uri="{BB962C8B-B14F-4D97-AF65-F5344CB8AC3E}">
        <p14:creationId xmlns:p14="http://schemas.microsoft.com/office/powerpoint/2010/main" val="198022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F85DB0EB155E4D9F66E7F21D130A18" ma:contentTypeVersion="6" ma:contentTypeDescription="Create a new document." ma:contentTypeScope="" ma:versionID="76f6de0d318fceee0b016411f6118b34">
  <xsd:schema xmlns:xsd="http://www.w3.org/2001/XMLSchema" xmlns:xs="http://www.w3.org/2001/XMLSchema" xmlns:p="http://schemas.microsoft.com/office/2006/metadata/properties" xmlns:ns2="8a37b87a-c547-4bbb-99ce-2b36a9956c4c" targetNamespace="http://schemas.microsoft.com/office/2006/metadata/properties" ma:root="true" ma:fieldsID="54f6a7720af76c5ed08c680bc864f162" ns2:_="">
    <xsd:import namespace="8a37b87a-c547-4bbb-99ce-2b36a9956c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7b87a-c547-4bbb-99ce-2b36a9956c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2338D7-011B-4798-BB3E-D7F362161C54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8a37b87a-c547-4bbb-99ce-2b36a9956c4c"/>
  </ds:schemaRefs>
</ds:datastoreItem>
</file>

<file path=customXml/itemProps2.xml><?xml version="1.0" encoding="utf-8"?>
<ds:datastoreItem xmlns:ds="http://schemas.openxmlformats.org/officeDocument/2006/customXml" ds:itemID="{84CC118A-FC2C-4F5C-8925-A4B675EB67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93A202-25AC-4505-B38B-4D6C255B81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7b87a-c547-4bbb-99ce-2b36a9956c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459</Words>
  <Application>Microsoft Office PowerPoint</Application>
  <PresentationFormat>Widescreen</PresentationFormat>
  <Paragraphs>79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Amasis MT Pro Black</vt:lpstr>
      <vt:lpstr>Arial</vt:lpstr>
      <vt:lpstr>Calibri</vt:lpstr>
      <vt:lpstr>Calibri Light</vt:lpstr>
      <vt:lpstr>Consolas</vt:lpstr>
      <vt:lpstr>Courier New</vt:lpstr>
      <vt:lpstr>Roboto</vt:lpstr>
      <vt:lpstr>Wingdings</vt:lpstr>
      <vt:lpstr>Office Theme</vt:lpstr>
      <vt:lpstr>SL Presenter Add-In</vt:lpstr>
      <vt:lpstr>Our Winning Build Components</vt:lpstr>
      <vt:lpstr>SL Add-In for PowerPoint</vt:lpstr>
      <vt:lpstr>SL Presenter Add-In</vt:lpstr>
      <vt:lpstr>Text to SL Converter</vt:lpstr>
      <vt:lpstr>SL to Text and/or Speech Converter</vt:lpstr>
      <vt:lpstr>Design Consideration – Speaker Script</vt:lpstr>
      <vt:lpstr>Design Consideration – T2SLFuzzy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 Presenter</dc:title>
  <dc:creator>Danny Condecido</dc:creator>
  <cp:lastModifiedBy>최 문혁</cp:lastModifiedBy>
  <cp:revision>12</cp:revision>
  <dcterms:created xsi:type="dcterms:W3CDTF">2021-10-11T03:12:32Z</dcterms:created>
  <dcterms:modified xsi:type="dcterms:W3CDTF">2021-10-13T04:28:46Z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0x0101009BF85DB0EB155E4D9F66E7F21D130A18</vt:lpwstr>
  </property>
</Properties>
</file>